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 id="2147483685" r:id="rId5"/>
    <p:sldMasterId id="2147483732" r:id="rId6"/>
    <p:sldMasterId id="2147483697" r:id="rId7"/>
    <p:sldMasterId id="2147483742" r:id="rId8"/>
  </p:sldMasterIdLst>
  <p:notesMasterIdLst>
    <p:notesMasterId r:id="rId46"/>
  </p:notesMasterIdLst>
  <p:sldIdLst>
    <p:sldId id="256" r:id="rId9"/>
    <p:sldId id="262" r:id="rId10"/>
    <p:sldId id="263" r:id="rId11"/>
    <p:sldId id="278" r:id="rId12"/>
    <p:sldId id="312" r:id="rId13"/>
    <p:sldId id="264" r:id="rId14"/>
    <p:sldId id="266" r:id="rId15"/>
    <p:sldId id="274" r:id="rId16"/>
    <p:sldId id="276" r:id="rId17"/>
    <p:sldId id="277" r:id="rId18"/>
    <p:sldId id="279" r:id="rId19"/>
    <p:sldId id="280" r:id="rId20"/>
    <p:sldId id="281" r:id="rId21"/>
    <p:sldId id="282" r:id="rId22"/>
    <p:sldId id="283" r:id="rId23"/>
    <p:sldId id="284" r:id="rId24"/>
    <p:sldId id="285" r:id="rId25"/>
    <p:sldId id="286" r:id="rId26"/>
    <p:sldId id="287" r:id="rId27"/>
    <p:sldId id="289" r:id="rId28"/>
    <p:sldId id="290" r:id="rId29"/>
    <p:sldId id="292" r:id="rId30"/>
    <p:sldId id="298" r:id="rId31"/>
    <p:sldId id="300" r:id="rId32"/>
    <p:sldId id="301" r:id="rId33"/>
    <p:sldId id="302" r:id="rId34"/>
    <p:sldId id="299" r:id="rId35"/>
    <p:sldId id="303" r:id="rId36"/>
    <p:sldId id="304" r:id="rId37"/>
    <p:sldId id="305" r:id="rId38"/>
    <p:sldId id="306" r:id="rId39"/>
    <p:sldId id="307" r:id="rId40"/>
    <p:sldId id="308" r:id="rId41"/>
    <p:sldId id="309" r:id="rId42"/>
    <p:sldId id="310" r:id="rId43"/>
    <p:sldId id="311" r:id="rId44"/>
    <p:sldId id="25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90F6764-A005-2E35-0DF5-7C14ADF705DE}" name="Lauren Williams" initials="LW" userId="a8168c25f9e4a1fc" providerId="Windows Live"/>
  <p188:author id="{E796B98D-15A8-E534-B28C-7ADF00F13BA4}" name="Tracy Hitzeman" initials="TH" userId="S::thitzeman@hpsj.com::c774fc3a-c74c-4e18-8a9b-e9d3af3976f4" providerId="AD"/>
  <p188:author id="{664D5CEB-C3DC-7B42-A298-89FF27AF68D9}" name="Cynthia Pena" initials="CP" userId="S::cpena1@hpsj.com::f57c77b0-1968-4ae9-8256-117f6cc0821f" providerId="AD"/>
  <p188:author id="{E02DB2FD-74FB-7D4D-7C09-58770BCB04C7}" name="Pamela Lee" initials="PL" userId="S::plee@hpsj.com::740f2746-5e04-4c2d-86da-d98fb8b4b47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3CF5F"/>
    <a:srgbClr val="F18C21"/>
    <a:srgbClr val="BC332C"/>
    <a:srgbClr val="0062A5"/>
    <a:srgbClr val="81CCFF"/>
    <a:srgbClr val="0D9DFF"/>
    <a:srgbClr val="A2CF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E7FFC3-E0DF-A9A7-1530-4DC64899C452}" v="85" dt="2025-09-30T02:32:24.60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viewProps" Target="viewProps.xml"/><Relationship Id="rId8" Type="http://schemas.openxmlformats.org/officeDocument/2006/relationships/slideMaster" Target="slideMasters/slideMaster5.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notesMaster" Target="notesMasters/notesMaster1.xml"/><Relationship Id="rId20" Type="http://schemas.openxmlformats.org/officeDocument/2006/relationships/slide" Target="slides/slide12.xml"/><Relationship Id="rId41" Type="http://schemas.openxmlformats.org/officeDocument/2006/relationships/slide" Target="slides/slide33.xml"/><Relationship Id="rId1" Type="http://schemas.openxmlformats.org/officeDocument/2006/relationships/customXml" Target="../customXml/item1.xml"/><Relationship Id="rId6"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1D0D8F-A993-BE47-9BF2-082BC6495058}" type="doc">
      <dgm:prSet loTypeId="urn:microsoft.com/office/officeart/2008/layout/VerticalCurvedList" loCatId="" qsTypeId="urn:microsoft.com/office/officeart/2005/8/quickstyle/simple1" qsCatId="simple" csTypeId="urn:microsoft.com/office/officeart/2005/8/colors/accent1_2" csCatId="accent1" phldr="1"/>
      <dgm:spPr/>
      <dgm:t>
        <a:bodyPr/>
        <a:lstStyle/>
        <a:p>
          <a:endParaRPr lang="en-US"/>
        </a:p>
      </dgm:t>
    </dgm:pt>
    <dgm:pt modelId="{DE23831F-DA5F-DE47-851A-F0A437F91D62}">
      <dgm:prSet phldrT="[Text]"/>
      <dgm:spPr/>
      <dgm:t>
        <a:bodyPr/>
        <a:lstStyle/>
        <a:p>
          <a:r>
            <a:rPr lang="en-US"/>
            <a:t>Live in the Health Plan’s approved geographic service area of Alpine, El Dorado, San Joaquin or Stanislaus County</a:t>
          </a:r>
        </a:p>
      </dgm:t>
    </dgm:pt>
    <dgm:pt modelId="{4FAAE83F-326C-EC4B-96A6-22A4D48E3C0D}" type="parTrans" cxnId="{7A8DB8C4-1CE4-A64B-89C7-10620B5D6F10}">
      <dgm:prSet/>
      <dgm:spPr/>
      <dgm:t>
        <a:bodyPr/>
        <a:lstStyle/>
        <a:p>
          <a:endParaRPr lang="en-US"/>
        </a:p>
      </dgm:t>
    </dgm:pt>
    <dgm:pt modelId="{8A983169-24C9-3C4E-8D61-B896274E4368}" type="sibTrans" cxnId="{7A8DB8C4-1CE4-A64B-89C7-10620B5D6F10}">
      <dgm:prSet/>
      <dgm:spPr/>
      <dgm:t>
        <a:bodyPr/>
        <a:lstStyle/>
        <a:p>
          <a:endParaRPr lang="en-US"/>
        </a:p>
      </dgm:t>
    </dgm:pt>
    <dgm:pt modelId="{29944139-A94D-A945-AECF-C95058CA7BAB}">
      <dgm:prSet phldrT="[Text]"/>
      <dgm:spPr/>
      <dgm:t>
        <a:bodyPr/>
        <a:lstStyle/>
        <a:p>
          <a:r>
            <a:rPr lang="en-US"/>
            <a:t>Enrolled in Medicare Part A</a:t>
          </a:r>
        </a:p>
      </dgm:t>
    </dgm:pt>
    <dgm:pt modelId="{BB11E01F-64DC-F543-A749-3916818B5E02}" type="parTrans" cxnId="{F6F7AA19-29A4-884E-9064-D21141553DD0}">
      <dgm:prSet/>
      <dgm:spPr/>
      <dgm:t>
        <a:bodyPr/>
        <a:lstStyle/>
        <a:p>
          <a:endParaRPr lang="en-US"/>
        </a:p>
      </dgm:t>
    </dgm:pt>
    <dgm:pt modelId="{D9D24683-602E-D54A-B84D-F2352FF8A11C}" type="sibTrans" cxnId="{F6F7AA19-29A4-884E-9064-D21141553DD0}">
      <dgm:prSet/>
      <dgm:spPr/>
      <dgm:t>
        <a:bodyPr/>
        <a:lstStyle/>
        <a:p>
          <a:endParaRPr lang="en-US"/>
        </a:p>
      </dgm:t>
    </dgm:pt>
    <dgm:pt modelId="{A381B65C-57B0-D24A-AC52-668C69D9EF37}">
      <dgm:prSet phldrT="[Text]"/>
      <dgm:spPr/>
      <dgm:t>
        <a:bodyPr/>
        <a:lstStyle/>
        <a:p>
          <a:r>
            <a:rPr lang="en-US"/>
            <a:t>Enrolled in Medicare Part B</a:t>
          </a:r>
        </a:p>
      </dgm:t>
    </dgm:pt>
    <dgm:pt modelId="{95D57F80-487B-F346-89D2-A164803306FC}" type="parTrans" cxnId="{1C7E52A5-374B-7B4B-BA0A-07A125F89EAC}">
      <dgm:prSet/>
      <dgm:spPr/>
      <dgm:t>
        <a:bodyPr/>
        <a:lstStyle/>
        <a:p>
          <a:endParaRPr lang="en-US"/>
        </a:p>
      </dgm:t>
    </dgm:pt>
    <dgm:pt modelId="{4C9887EA-7EA8-B341-9D54-9B29FC662737}" type="sibTrans" cxnId="{1C7E52A5-374B-7B4B-BA0A-07A125F89EAC}">
      <dgm:prSet/>
      <dgm:spPr/>
      <dgm:t>
        <a:bodyPr/>
        <a:lstStyle/>
        <a:p>
          <a:endParaRPr lang="en-US"/>
        </a:p>
      </dgm:t>
    </dgm:pt>
    <dgm:pt modelId="{CCE73BC4-3B9D-A144-920F-F21B414439EA}">
      <dgm:prSet phldrT="[Text]"/>
      <dgm:spPr/>
      <dgm:t>
        <a:bodyPr/>
        <a:lstStyle/>
        <a:p>
          <a:r>
            <a:rPr lang="en-US"/>
            <a:t>Qualify for both Medicare and Medi-</a:t>
          </a:r>
          <a:r>
            <a:rPr lang="en-US" err="1"/>
            <a:t>cal</a:t>
          </a:r>
          <a:endParaRPr lang="en-US"/>
        </a:p>
      </dgm:t>
    </dgm:pt>
    <dgm:pt modelId="{8E56E9F9-83AC-9F47-AEA1-63A2C3B1F99C}" type="parTrans" cxnId="{CAA88A8F-8F58-9A49-9FF6-5C32988E9465}">
      <dgm:prSet/>
      <dgm:spPr/>
      <dgm:t>
        <a:bodyPr/>
        <a:lstStyle/>
        <a:p>
          <a:endParaRPr lang="en-US"/>
        </a:p>
      </dgm:t>
    </dgm:pt>
    <dgm:pt modelId="{74322B77-D00D-3D4E-8A87-3EA206025679}" type="sibTrans" cxnId="{CAA88A8F-8F58-9A49-9FF6-5C32988E9465}">
      <dgm:prSet/>
      <dgm:spPr/>
      <dgm:t>
        <a:bodyPr/>
        <a:lstStyle/>
        <a:p>
          <a:endParaRPr lang="en-US"/>
        </a:p>
      </dgm:t>
    </dgm:pt>
    <dgm:pt modelId="{0E8018E6-D1A1-BD42-88DE-6F2039DDEA74}" type="pres">
      <dgm:prSet presAssocID="{EA1D0D8F-A993-BE47-9BF2-082BC6495058}" presName="Name0" presStyleCnt="0">
        <dgm:presLayoutVars>
          <dgm:chMax val="7"/>
          <dgm:chPref val="7"/>
          <dgm:dir/>
        </dgm:presLayoutVars>
      </dgm:prSet>
      <dgm:spPr/>
    </dgm:pt>
    <dgm:pt modelId="{636FCD65-6EDE-5646-A486-FC3136C6FCAD}" type="pres">
      <dgm:prSet presAssocID="{EA1D0D8F-A993-BE47-9BF2-082BC6495058}" presName="Name1" presStyleCnt="0"/>
      <dgm:spPr/>
    </dgm:pt>
    <dgm:pt modelId="{DCD2F4D5-823D-DA43-B0C3-EB74ACCA7DA2}" type="pres">
      <dgm:prSet presAssocID="{EA1D0D8F-A993-BE47-9BF2-082BC6495058}" presName="cycle" presStyleCnt="0"/>
      <dgm:spPr/>
    </dgm:pt>
    <dgm:pt modelId="{6353CD2F-E720-3548-895E-2282F8C5B8D5}" type="pres">
      <dgm:prSet presAssocID="{EA1D0D8F-A993-BE47-9BF2-082BC6495058}" presName="srcNode" presStyleLbl="node1" presStyleIdx="0" presStyleCnt="4"/>
      <dgm:spPr/>
    </dgm:pt>
    <dgm:pt modelId="{67D7284B-EBEC-1943-9103-5C4DA5464775}" type="pres">
      <dgm:prSet presAssocID="{EA1D0D8F-A993-BE47-9BF2-082BC6495058}" presName="conn" presStyleLbl="parChTrans1D2" presStyleIdx="0" presStyleCnt="1"/>
      <dgm:spPr/>
    </dgm:pt>
    <dgm:pt modelId="{5C1CEEC9-75AE-5747-B3A7-4264A6C4ABFA}" type="pres">
      <dgm:prSet presAssocID="{EA1D0D8F-A993-BE47-9BF2-082BC6495058}" presName="extraNode" presStyleLbl="node1" presStyleIdx="0" presStyleCnt="4"/>
      <dgm:spPr/>
    </dgm:pt>
    <dgm:pt modelId="{B85A0392-CE10-6D42-A01D-BA6A5A4C13B8}" type="pres">
      <dgm:prSet presAssocID="{EA1D0D8F-A993-BE47-9BF2-082BC6495058}" presName="dstNode" presStyleLbl="node1" presStyleIdx="0" presStyleCnt="4"/>
      <dgm:spPr/>
    </dgm:pt>
    <dgm:pt modelId="{C7B32C28-49DA-FF49-A8CD-7DE92F3196FD}" type="pres">
      <dgm:prSet presAssocID="{DE23831F-DA5F-DE47-851A-F0A437F91D62}" presName="text_1" presStyleLbl="node1" presStyleIdx="0" presStyleCnt="4">
        <dgm:presLayoutVars>
          <dgm:bulletEnabled val="1"/>
        </dgm:presLayoutVars>
      </dgm:prSet>
      <dgm:spPr/>
    </dgm:pt>
    <dgm:pt modelId="{1AD11FD3-554E-7940-ACB6-1E33B9DF25FC}" type="pres">
      <dgm:prSet presAssocID="{DE23831F-DA5F-DE47-851A-F0A437F91D62}" presName="accent_1" presStyleCnt="0"/>
      <dgm:spPr/>
    </dgm:pt>
    <dgm:pt modelId="{7B68D02A-2B69-7849-A01E-3EDC29AB1CF9}" type="pres">
      <dgm:prSet presAssocID="{DE23831F-DA5F-DE47-851A-F0A437F91D62}" presName="accentRepeatNode" presStyleLbl="solidFgAcc1" presStyleIdx="0" presStyleCnt="4"/>
      <dgm:spPr/>
    </dgm:pt>
    <dgm:pt modelId="{D382A476-89C9-6640-8D6F-EC3AB95673D2}" type="pres">
      <dgm:prSet presAssocID="{29944139-A94D-A945-AECF-C95058CA7BAB}" presName="text_2" presStyleLbl="node1" presStyleIdx="1" presStyleCnt="4">
        <dgm:presLayoutVars>
          <dgm:bulletEnabled val="1"/>
        </dgm:presLayoutVars>
      </dgm:prSet>
      <dgm:spPr/>
    </dgm:pt>
    <dgm:pt modelId="{09EDF9FC-1EEB-1A4B-93D2-FF9EE59C83DB}" type="pres">
      <dgm:prSet presAssocID="{29944139-A94D-A945-AECF-C95058CA7BAB}" presName="accent_2" presStyleCnt="0"/>
      <dgm:spPr/>
    </dgm:pt>
    <dgm:pt modelId="{5F4D2AE9-029C-7F4E-966D-0165743A6E32}" type="pres">
      <dgm:prSet presAssocID="{29944139-A94D-A945-AECF-C95058CA7BAB}" presName="accentRepeatNode" presStyleLbl="solidFgAcc1" presStyleIdx="1" presStyleCnt="4"/>
      <dgm:spPr/>
    </dgm:pt>
    <dgm:pt modelId="{A9EE8DA4-4818-1C40-B1F5-189839B9F7E5}" type="pres">
      <dgm:prSet presAssocID="{A381B65C-57B0-D24A-AC52-668C69D9EF37}" presName="text_3" presStyleLbl="node1" presStyleIdx="2" presStyleCnt="4">
        <dgm:presLayoutVars>
          <dgm:bulletEnabled val="1"/>
        </dgm:presLayoutVars>
      </dgm:prSet>
      <dgm:spPr/>
    </dgm:pt>
    <dgm:pt modelId="{F15410D8-6D3C-DE46-A1BF-6ACC418749A8}" type="pres">
      <dgm:prSet presAssocID="{A381B65C-57B0-D24A-AC52-668C69D9EF37}" presName="accent_3" presStyleCnt="0"/>
      <dgm:spPr/>
    </dgm:pt>
    <dgm:pt modelId="{3713B33B-ABC0-FD41-A993-E39DA0A6286C}" type="pres">
      <dgm:prSet presAssocID="{A381B65C-57B0-D24A-AC52-668C69D9EF37}" presName="accentRepeatNode" presStyleLbl="solidFgAcc1" presStyleIdx="2" presStyleCnt="4"/>
      <dgm:spPr/>
    </dgm:pt>
    <dgm:pt modelId="{D20A771F-DDAA-054E-A8CA-ABFBA4A3074C}" type="pres">
      <dgm:prSet presAssocID="{CCE73BC4-3B9D-A144-920F-F21B414439EA}" presName="text_4" presStyleLbl="node1" presStyleIdx="3" presStyleCnt="4">
        <dgm:presLayoutVars>
          <dgm:bulletEnabled val="1"/>
        </dgm:presLayoutVars>
      </dgm:prSet>
      <dgm:spPr/>
    </dgm:pt>
    <dgm:pt modelId="{C5251AD1-A194-BA45-84BB-8312443D0DD0}" type="pres">
      <dgm:prSet presAssocID="{CCE73BC4-3B9D-A144-920F-F21B414439EA}" presName="accent_4" presStyleCnt="0"/>
      <dgm:spPr/>
    </dgm:pt>
    <dgm:pt modelId="{B4251BAA-5025-9C4E-BD24-0BFFF499EB18}" type="pres">
      <dgm:prSet presAssocID="{CCE73BC4-3B9D-A144-920F-F21B414439EA}" presName="accentRepeatNode" presStyleLbl="solidFgAcc1" presStyleIdx="3" presStyleCnt="4"/>
      <dgm:spPr/>
    </dgm:pt>
  </dgm:ptLst>
  <dgm:cxnLst>
    <dgm:cxn modelId="{57AF0503-8554-084B-BC0A-7D2E09F381D7}" type="presOf" srcId="{8A983169-24C9-3C4E-8D61-B896274E4368}" destId="{67D7284B-EBEC-1943-9103-5C4DA5464775}" srcOrd="0" destOrd="0" presId="urn:microsoft.com/office/officeart/2008/layout/VerticalCurvedList"/>
    <dgm:cxn modelId="{E5103809-B3A3-9F4C-9103-CF7BB0343FBE}" type="presOf" srcId="{EA1D0D8F-A993-BE47-9BF2-082BC6495058}" destId="{0E8018E6-D1A1-BD42-88DE-6F2039DDEA74}" srcOrd="0" destOrd="0" presId="urn:microsoft.com/office/officeart/2008/layout/VerticalCurvedList"/>
    <dgm:cxn modelId="{CC35410C-7C77-C943-87B5-DC73AFA060E0}" type="presOf" srcId="{CCE73BC4-3B9D-A144-920F-F21B414439EA}" destId="{D20A771F-DDAA-054E-A8CA-ABFBA4A3074C}" srcOrd="0" destOrd="0" presId="urn:microsoft.com/office/officeart/2008/layout/VerticalCurvedList"/>
    <dgm:cxn modelId="{F6F7AA19-29A4-884E-9064-D21141553DD0}" srcId="{EA1D0D8F-A993-BE47-9BF2-082BC6495058}" destId="{29944139-A94D-A945-AECF-C95058CA7BAB}" srcOrd="1" destOrd="0" parTransId="{BB11E01F-64DC-F543-A749-3916818B5E02}" sibTransId="{D9D24683-602E-D54A-B84D-F2352FF8A11C}"/>
    <dgm:cxn modelId="{F639EE64-C426-494D-85DE-007CC8FBE067}" type="presOf" srcId="{A381B65C-57B0-D24A-AC52-668C69D9EF37}" destId="{A9EE8DA4-4818-1C40-B1F5-189839B9F7E5}" srcOrd="0" destOrd="0" presId="urn:microsoft.com/office/officeart/2008/layout/VerticalCurvedList"/>
    <dgm:cxn modelId="{CAA88A8F-8F58-9A49-9FF6-5C32988E9465}" srcId="{EA1D0D8F-A993-BE47-9BF2-082BC6495058}" destId="{CCE73BC4-3B9D-A144-920F-F21B414439EA}" srcOrd="3" destOrd="0" parTransId="{8E56E9F9-83AC-9F47-AEA1-63A2C3B1F99C}" sibTransId="{74322B77-D00D-3D4E-8A87-3EA206025679}"/>
    <dgm:cxn modelId="{1C7E52A5-374B-7B4B-BA0A-07A125F89EAC}" srcId="{EA1D0D8F-A993-BE47-9BF2-082BC6495058}" destId="{A381B65C-57B0-D24A-AC52-668C69D9EF37}" srcOrd="2" destOrd="0" parTransId="{95D57F80-487B-F346-89D2-A164803306FC}" sibTransId="{4C9887EA-7EA8-B341-9D54-9B29FC662737}"/>
    <dgm:cxn modelId="{F1E949AF-EB15-5245-8E87-72562451E618}" type="presOf" srcId="{29944139-A94D-A945-AECF-C95058CA7BAB}" destId="{D382A476-89C9-6640-8D6F-EC3AB95673D2}" srcOrd="0" destOrd="0" presId="urn:microsoft.com/office/officeart/2008/layout/VerticalCurvedList"/>
    <dgm:cxn modelId="{7A8DB8C4-1CE4-A64B-89C7-10620B5D6F10}" srcId="{EA1D0D8F-A993-BE47-9BF2-082BC6495058}" destId="{DE23831F-DA5F-DE47-851A-F0A437F91D62}" srcOrd="0" destOrd="0" parTransId="{4FAAE83F-326C-EC4B-96A6-22A4D48E3C0D}" sibTransId="{8A983169-24C9-3C4E-8D61-B896274E4368}"/>
    <dgm:cxn modelId="{297CCFE5-3524-2240-B61A-8E8792D80A2F}" type="presOf" srcId="{DE23831F-DA5F-DE47-851A-F0A437F91D62}" destId="{C7B32C28-49DA-FF49-A8CD-7DE92F3196FD}" srcOrd="0" destOrd="0" presId="urn:microsoft.com/office/officeart/2008/layout/VerticalCurvedList"/>
    <dgm:cxn modelId="{BBBD29CB-DE22-7B4B-90AC-B0BA65360440}" type="presParOf" srcId="{0E8018E6-D1A1-BD42-88DE-6F2039DDEA74}" destId="{636FCD65-6EDE-5646-A486-FC3136C6FCAD}" srcOrd="0" destOrd="0" presId="urn:microsoft.com/office/officeart/2008/layout/VerticalCurvedList"/>
    <dgm:cxn modelId="{E1C02456-D8C6-0345-8C3C-885EDE68747B}" type="presParOf" srcId="{636FCD65-6EDE-5646-A486-FC3136C6FCAD}" destId="{DCD2F4D5-823D-DA43-B0C3-EB74ACCA7DA2}" srcOrd="0" destOrd="0" presId="urn:microsoft.com/office/officeart/2008/layout/VerticalCurvedList"/>
    <dgm:cxn modelId="{F2569D56-5100-4541-A293-E8D65BE80990}" type="presParOf" srcId="{DCD2F4D5-823D-DA43-B0C3-EB74ACCA7DA2}" destId="{6353CD2F-E720-3548-895E-2282F8C5B8D5}" srcOrd="0" destOrd="0" presId="urn:microsoft.com/office/officeart/2008/layout/VerticalCurvedList"/>
    <dgm:cxn modelId="{72DFB549-293F-964C-B5D0-3854C81FDC0E}" type="presParOf" srcId="{DCD2F4D5-823D-DA43-B0C3-EB74ACCA7DA2}" destId="{67D7284B-EBEC-1943-9103-5C4DA5464775}" srcOrd="1" destOrd="0" presId="urn:microsoft.com/office/officeart/2008/layout/VerticalCurvedList"/>
    <dgm:cxn modelId="{A515C8FC-D0B2-C844-915D-5DC24FD24D96}" type="presParOf" srcId="{DCD2F4D5-823D-DA43-B0C3-EB74ACCA7DA2}" destId="{5C1CEEC9-75AE-5747-B3A7-4264A6C4ABFA}" srcOrd="2" destOrd="0" presId="urn:microsoft.com/office/officeart/2008/layout/VerticalCurvedList"/>
    <dgm:cxn modelId="{EB46E237-AF5E-F64F-AFDF-60033E032796}" type="presParOf" srcId="{DCD2F4D5-823D-DA43-B0C3-EB74ACCA7DA2}" destId="{B85A0392-CE10-6D42-A01D-BA6A5A4C13B8}" srcOrd="3" destOrd="0" presId="urn:microsoft.com/office/officeart/2008/layout/VerticalCurvedList"/>
    <dgm:cxn modelId="{E1827DF6-E3D1-004B-ACAF-DA5CFE0EFDFF}" type="presParOf" srcId="{636FCD65-6EDE-5646-A486-FC3136C6FCAD}" destId="{C7B32C28-49DA-FF49-A8CD-7DE92F3196FD}" srcOrd="1" destOrd="0" presId="urn:microsoft.com/office/officeart/2008/layout/VerticalCurvedList"/>
    <dgm:cxn modelId="{EA58F774-72EC-304D-A4E5-393C5EA88956}" type="presParOf" srcId="{636FCD65-6EDE-5646-A486-FC3136C6FCAD}" destId="{1AD11FD3-554E-7940-ACB6-1E33B9DF25FC}" srcOrd="2" destOrd="0" presId="urn:microsoft.com/office/officeart/2008/layout/VerticalCurvedList"/>
    <dgm:cxn modelId="{46866E4B-A6E5-1B42-9C33-242CA7C593CF}" type="presParOf" srcId="{1AD11FD3-554E-7940-ACB6-1E33B9DF25FC}" destId="{7B68D02A-2B69-7849-A01E-3EDC29AB1CF9}" srcOrd="0" destOrd="0" presId="urn:microsoft.com/office/officeart/2008/layout/VerticalCurvedList"/>
    <dgm:cxn modelId="{DE593DC8-CC7D-1449-8F42-ABF0C336212D}" type="presParOf" srcId="{636FCD65-6EDE-5646-A486-FC3136C6FCAD}" destId="{D382A476-89C9-6640-8D6F-EC3AB95673D2}" srcOrd="3" destOrd="0" presId="urn:microsoft.com/office/officeart/2008/layout/VerticalCurvedList"/>
    <dgm:cxn modelId="{248BA704-2A69-824E-B243-035DBD758ACC}" type="presParOf" srcId="{636FCD65-6EDE-5646-A486-FC3136C6FCAD}" destId="{09EDF9FC-1EEB-1A4B-93D2-FF9EE59C83DB}" srcOrd="4" destOrd="0" presId="urn:microsoft.com/office/officeart/2008/layout/VerticalCurvedList"/>
    <dgm:cxn modelId="{279E618F-9A0B-CD45-A251-6EACE9656D45}" type="presParOf" srcId="{09EDF9FC-1EEB-1A4B-93D2-FF9EE59C83DB}" destId="{5F4D2AE9-029C-7F4E-966D-0165743A6E32}" srcOrd="0" destOrd="0" presId="urn:microsoft.com/office/officeart/2008/layout/VerticalCurvedList"/>
    <dgm:cxn modelId="{75DF5694-BE2A-3B45-B6F0-6F2596CCB4BA}" type="presParOf" srcId="{636FCD65-6EDE-5646-A486-FC3136C6FCAD}" destId="{A9EE8DA4-4818-1C40-B1F5-189839B9F7E5}" srcOrd="5" destOrd="0" presId="urn:microsoft.com/office/officeart/2008/layout/VerticalCurvedList"/>
    <dgm:cxn modelId="{AABCCECA-CAF5-354F-8A01-406FE7786D05}" type="presParOf" srcId="{636FCD65-6EDE-5646-A486-FC3136C6FCAD}" destId="{F15410D8-6D3C-DE46-A1BF-6ACC418749A8}" srcOrd="6" destOrd="0" presId="urn:microsoft.com/office/officeart/2008/layout/VerticalCurvedList"/>
    <dgm:cxn modelId="{9CBD548B-1ACD-3C46-973A-39C71D0E7C13}" type="presParOf" srcId="{F15410D8-6D3C-DE46-A1BF-6ACC418749A8}" destId="{3713B33B-ABC0-FD41-A993-E39DA0A6286C}" srcOrd="0" destOrd="0" presId="urn:microsoft.com/office/officeart/2008/layout/VerticalCurvedList"/>
    <dgm:cxn modelId="{3DA0C526-2506-9B4F-8707-1D6D8323A85B}" type="presParOf" srcId="{636FCD65-6EDE-5646-A486-FC3136C6FCAD}" destId="{D20A771F-DDAA-054E-A8CA-ABFBA4A3074C}" srcOrd="7" destOrd="0" presId="urn:microsoft.com/office/officeart/2008/layout/VerticalCurvedList"/>
    <dgm:cxn modelId="{FA5AABF0-3F0B-4548-9CF2-062246D68EF8}" type="presParOf" srcId="{636FCD65-6EDE-5646-A486-FC3136C6FCAD}" destId="{C5251AD1-A194-BA45-84BB-8312443D0DD0}" srcOrd="8" destOrd="0" presId="urn:microsoft.com/office/officeart/2008/layout/VerticalCurvedList"/>
    <dgm:cxn modelId="{747C8BA6-9190-644A-BEF8-103DE5DF69E3}" type="presParOf" srcId="{C5251AD1-A194-BA45-84BB-8312443D0DD0}" destId="{B4251BAA-5025-9C4E-BD24-0BFFF499EB18}"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0A00BBE-D640-3643-B3BE-E73D241CB1D5}" type="doc">
      <dgm:prSet loTypeId="urn:microsoft.com/office/officeart/2005/8/layout/hList1" loCatId="" qsTypeId="urn:microsoft.com/office/officeart/2005/8/quickstyle/simple1" qsCatId="simple" csTypeId="urn:microsoft.com/office/officeart/2005/8/colors/accent1_2" csCatId="accent1" phldr="1"/>
      <dgm:spPr/>
      <dgm:t>
        <a:bodyPr/>
        <a:lstStyle/>
        <a:p>
          <a:endParaRPr lang="en-US"/>
        </a:p>
      </dgm:t>
    </dgm:pt>
    <dgm:pt modelId="{4876C7E5-4404-3645-845D-ED3290471B4E}">
      <dgm:prSet phldrT="[Text]" custT="1"/>
      <dgm:spPr/>
      <dgm:t>
        <a:bodyPr/>
        <a:lstStyle/>
        <a:p>
          <a:r>
            <a:rPr lang="en-US" sz="1800"/>
            <a:t>CPGs</a:t>
          </a:r>
        </a:p>
      </dgm:t>
    </dgm:pt>
    <dgm:pt modelId="{D64EF43F-EF00-F044-A3FC-76CF2FE04B2A}" type="parTrans" cxnId="{BB5AC3F6-1B17-204B-95ED-8028B834B7D1}">
      <dgm:prSet/>
      <dgm:spPr/>
      <dgm:t>
        <a:bodyPr/>
        <a:lstStyle/>
        <a:p>
          <a:endParaRPr lang="en-US" sz="1700"/>
        </a:p>
      </dgm:t>
    </dgm:pt>
    <dgm:pt modelId="{3F0A6651-7105-EE49-B7FD-8B9152F31B68}" type="sibTrans" cxnId="{BB5AC3F6-1B17-204B-95ED-8028B834B7D1}">
      <dgm:prSet/>
      <dgm:spPr/>
      <dgm:t>
        <a:bodyPr/>
        <a:lstStyle/>
        <a:p>
          <a:endParaRPr lang="en-US" sz="1700"/>
        </a:p>
      </dgm:t>
    </dgm:pt>
    <dgm:pt modelId="{9D4F280C-A0DB-3548-836A-2DE67B248800}">
      <dgm:prSet phldrT="[Text]" custT="1"/>
      <dgm:spPr/>
      <dgm:t>
        <a:bodyPr/>
        <a:lstStyle/>
        <a:p>
          <a:r>
            <a:rPr lang="en-US" sz="1800">
              <a:solidFill>
                <a:schemeClr val="accent6">
                  <a:lumMod val="10000"/>
                </a:schemeClr>
              </a:solidFill>
            </a:rPr>
            <a:t>The SNP adopts CPGs to promote evidence-based care, and  monitors network provider use of CPGs</a:t>
          </a:r>
        </a:p>
      </dgm:t>
    </dgm:pt>
    <dgm:pt modelId="{6EBBF24B-32FD-1545-86F4-589EC6D89B77}" type="parTrans" cxnId="{8D719D08-ED83-A144-B58E-5852A4EA16CE}">
      <dgm:prSet/>
      <dgm:spPr/>
      <dgm:t>
        <a:bodyPr/>
        <a:lstStyle/>
        <a:p>
          <a:endParaRPr lang="en-US" sz="1700"/>
        </a:p>
      </dgm:t>
    </dgm:pt>
    <dgm:pt modelId="{3FFADA90-80F1-5549-A4A0-75EB1A224602}" type="sibTrans" cxnId="{8D719D08-ED83-A144-B58E-5852A4EA16CE}">
      <dgm:prSet/>
      <dgm:spPr/>
      <dgm:t>
        <a:bodyPr/>
        <a:lstStyle/>
        <a:p>
          <a:endParaRPr lang="en-US" sz="1700"/>
        </a:p>
      </dgm:t>
    </dgm:pt>
    <dgm:pt modelId="{9EC8E55A-02FF-9C41-AB63-09F3DCACE344}">
      <dgm:prSet phldrT="[Text]" custT="1"/>
      <dgm:spPr/>
      <dgm:t>
        <a:bodyPr/>
        <a:lstStyle/>
        <a:p>
          <a:pPr algn="ctr"/>
          <a:r>
            <a:rPr lang="en-US" sz="1800"/>
            <a:t>Challenges to using CPGs</a:t>
          </a:r>
        </a:p>
      </dgm:t>
    </dgm:pt>
    <dgm:pt modelId="{503BC559-31A9-054E-BDD3-9EEFCF961A13}" type="parTrans" cxnId="{BC68C1AC-26A5-1C4F-BE6F-21F72F2ABFFB}">
      <dgm:prSet/>
      <dgm:spPr/>
      <dgm:t>
        <a:bodyPr/>
        <a:lstStyle/>
        <a:p>
          <a:endParaRPr lang="en-US" sz="1700"/>
        </a:p>
      </dgm:t>
    </dgm:pt>
    <dgm:pt modelId="{D5BE213F-274A-5E4C-91E8-D3A3C9469A64}" type="sibTrans" cxnId="{BC68C1AC-26A5-1C4F-BE6F-21F72F2ABFFB}">
      <dgm:prSet/>
      <dgm:spPr/>
      <dgm:t>
        <a:bodyPr/>
        <a:lstStyle/>
        <a:p>
          <a:endParaRPr lang="en-US" sz="1700"/>
        </a:p>
      </dgm:t>
    </dgm:pt>
    <dgm:pt modelId="{50541391-B738-D74A-B36F-85B99F849B6D}">
      <dgm:prSet phldrT="[Text]" custT="1"/>
      <dgm:spPr/>
      <dgm:t>
        <a:bodyPr/>
        <a:lstStyle/>
        <a:p>
          <a:r>
            <a:rPr lang="en-US" sz="1800">
              <a:solidFill>
                <a:schemeClr val="accent6">
                  <a:lumMod val="10000"/>
                </a:schemeClr>
              </a:solidFill>
            </a:rPr>
            <a:t>The SNP modifies CPGs when they are inappropriate for the population or service area</a:t>
          </a:r>
          <a:r>
            <a:rPr lang="en-US" sz="1700">
              <a:solidFill>
                <a:schemeClr val="accent6">
                  <a:lumMod val="10000"/>
                </a:schemeClr>
              </a:solidFill>
            </a:rPr>
            <a:t>	</a:t>
          </a:r>
        </a:p>
      </dgm:t>
    </dgm:pt>
    <dgm:pt modelId="{CA4C1724-0F5C-064B-B3A2-60DDDDE19ACF}" type="parTrans" cxnId="{491C210B-B767-B941-9545-DDE7EA4D3A0E}">
      <dgm:prSet/>
      <dgm:spPr/>
      <dgm:t>
        <a:bodyPr/>
        <a:lstStyle/>
        <a:p>
          <a:endParaRPr lang="en-US" sz="1700"/>
        </a:p>
      </dgm:t>
    </dgm:pt>
    <dgm:pt modelId="{5E8828F5-E10C-744E-A6A0-46EBF3BE1F3C}" type="sibTrans" cxnId="{491C210B-B767-B941-9545-DDE7EA4D3A0E}">
      <dgm:prSet/>
      <dgm:spPr/>
      <dgm:t>
        <a:bodyPr/>
        <a:lstStyle/>
        <a:p>
          <a:endParaRPr lang="en-US" sz="1700"/>
        </a:p>
      </dgm:t>
    </dgm:pt>
    <dgm:pt modelId="{3C0F4F62-0E4A-7F43-AE4D-BA95E152A22D}">
      <dgm:prSet phldrT="[Text]" custT="1"/>
      <dgm:spPr/>
      <dgm:t>
        <a:bodyPr/>
        <a:lstStyle/>
        <a:p>
          <a:r>
            <a:rPr lang="en-US" sz="1800"/>
            <a:t>CTPs </a:t>
          </a:r>
        </a:p>
      </dgm:t>
    </dgm:pt>
    <dgm:pt modelId="{DBBC4F30-B08D-3D42-AEE4-AFE5A3325689}" type="parTrans" cxnId="{0F8222DD-7F5A-4F4D-BF28-50DE3E619E24}">
      <dgm:prSet/>
      <dgm:spPr/>
      <dgm:t>
        <a:bodyPr/>
        <a:lstStyle/>
        <a:p>
          <a:endParaRPr lang="en-US" sz="1700"/>
        </a:p>
      </dgm:t>
    </dgm:pt>
    <dgm:pt modelId="{2FF87081-9C78-F84D-A0C7-D97DF5AF2BDD}" type="sibTrans" cxnId="{0F8222DD-7F5A-4F4D-BF28-50DE3E619E24}">
      <dgm:prSet/>
      <dgm:spPr/>
      <dgm:t>
        <a:bodyPr/>
        <a:lstStyle/>
        <a:p>
          <a:endParaRPr lang="en-US" sz="1700"/>
        </a:p>
      </dgm:t>
    </dgm:pt>
    <dgm:pt modelId="{9352BF0C-B7C0-B54E-A0B3-92633028C8AA}">
      <dgm:prSet phldrT="[Text]" custT="1"/>
      <dgm:spPr/>
      <dgm:t>
        <a:bodyPr/>
        <a:lstStyle/>
        <a:p>
          <a:r>
            <a:rPr lang="en-US" sz="1800">
              <a:solidFill>
                <a:schemeClr val="accent6">
                  <a:lumMod val="10000"/>
                </a:schemeClr>
              </a:solidFill>
            </a:rPr>
            <a:t>The SNP ensures continuity of care across transitions (in and out-of-network)</a:t>
          </a:r>
        </a:p>
      </dgm:t>
    </dgm:pt>
    <dgm:pt modelId="{ABEED935-2379-514F-8CED-31874DD225BA}" type="parTrans" cxnId="{C36EFE08-E905-5C42-9FEA-D2A693C36972}">
      <dgm:prSet/>
      <dgm:spPr/>
      <dgm:t>
        <a:bodyPr/>
        <a:lstStyle/>
        <a:p>
          <a:endParaRPr lang="en-US" sz="1700"/>
        </a:p>
      </dgm:t>
    </dgm:pt>
    <dgm:pt modelId="{282DBEA2-351E-A940-80BC-1EB8FF5E8202}" type="sibTrans" cxnId="{C36EFE08-E905-5C42-9FEA-D2A693C36972}">
      <dgm:prSet/>
      <dgm:spPr/>
      <dgm:t>
        <a:bodyPr/>
        <a:lstStyle/>
        <a:p>
          <a:endParaRPr lang="en-US" sz="1700"/>
        </a:p>
      </dgm:t>
    </dgm:pt>
    <dgm:pt modelId="{AC0062E0-B0A3-4D40-8824-981D2E64F596}">
      <dgm:prSet phldrT="[Text]" custT="1"/>
      <dgm:spPr/>
      <dgm:t>
        <a:bodyPr/>
        <a:lstStyle/>
        <a:p>
          <a:r>
            <a:rPr lang="en-US" sz="1800"/>
            <a:t>Communication of modified CPGs</a:t>
          </a:r>
        </a:p>
      </dgm:t>
    </dgm:pt>
    <dgm:pt modelId="{E746CC11-55E3-E840-979A-1A1D954150F1}" type="parTrans" cxnId="{2464DBFB-5F82-8543-BC1D-C503C00B9F11}">
      <dgm:prSet/>
      <dgm:spPr/>
      <dgm:t>
        <a:bodyPr/>
        <a:lstStyle/>
        <a:p>
          <a:endParaRPr lang="en-US" sz="1700"/>
        </a:p>
      </dgm:t>
    </dgm:pt>
    <dgm:pt modelId="{E53B04F1-379D-764C-8660-51514ECF028D}" type="sibTrans" cxnId="{2464DBFB-5F82-8543-BC1D-C503C00B9F11}">
      <dgm:prSet/>
      <dgm:spPr/>
      <dgm:t>
        <a:bodyPr/>
        <a:lstStyle/>
        <a:p>
          <a:endParaRPr lang="en-US" sz="1700"/>
        </a:p>
      </dgm:t>
    </dgm:pt>
    <dgm:pt modelId="{12ECE7EE-0758-CA4F-9E00-36DEA9E433C7}">
      <dgm:prSet phldrT="[Text]" custT="1"/>
      <dgm:spPr/>
      <dgm:t>
        <a:bodyPr/>
        <a:lstStyle/>
        <a:p>
          <a:r>
            <a:rPr lang="en-US" sz="1800">
              <a:solidFill>
                <a:schemeClr val="accent6">
                  <a:lumMod val="10000"/>
                </a:schemeClr>
              </a:solidFill>
            </a:rPr>
            <a:t>When CPGs are modified, changes communicated and acted upon</a:t>
          </a:r>
          <a:r>
            <a:rPr lang="en-US" sz="1700">
              <a:solidFill>
                <a:schemeClr val="accent6">
                  <a:lumMod val="10000"/>
                </a:schemeClr>
              </a:solidFill>
            </a:rPr>
            <a:t>	</a:t>
          </a:r>
        </a:p>
      </dgm:t>
    </dgm:pt>
    <dgm:pt modelId="{EEA85F9C-BF70-6144-A389-03E37A83783F}" type="parTrans" cxnId="{EB07A1AB-0296-184F-9883-B77F9890BA73}">
      <dgm:prSet/>
      <dgm:spPr/>
      <dgm:t>
        <a:bodyPr/>
        <a:lstStyle/>
        <a:p>
          <a:endParaRPr lang="en-US" sz="1700"/>
        </a:p>
      </dgm:t>
    </dgm:pt>
    <dgm:pt modelId="{E97B686E-A5E4-5246-9DDA-527B979DEB3F}" type="sibTrans" cxnId="{EB07A1AB-0296-184F-9883-B77F9890BA73}">
      <dgm:prSet/>
      <dgm:spPr/>
      <dgm:t>
        <a:bodyPr/>
        <a:lstStyle/>
        <a:p>
          <a:endParaRPr lang="en-US" sz="1700"/>
        </a:p>
      </dgm:t>
    </dgm:pt>
    <dgm:pt modelId="{FC5374ED-3230-8245-A98A-1D76032FF6C3}" type="pres">
      <dgm:prSet presAssocID="{40A00BBE-D640-3643-B3BE-E73D241CB1D5}" presName="Name0" presStyleCnt="0">
        <dgm:presLayoutVars>
          <dgm:dir/>
          <dgm:animLvl val="lvl"/>
          <dgm:resizeHandles val="exact"/>
        </dgm:presLayoutVars>
      </dgm:prSet>
      <dgm:spPr/>
    </dgm:pt>
    <dgm:pt modelId="{2BA5DB6E-1037-6343-B024-393FCE08A6E2}" type="pres">
      <dgm:prSet presAssocID="{4876C7E5-4404-3645-845D-ED3290471B4E}" presName="composite" presStyleCnt="0"/>
      <dgm:spPr/>
    </dgm:pt>
    <dgm:pt modelId="{F2302F70-EC16-1942-BD96-934DAB938929}" type="pres">
      <dgm:prSet presAssocID="{4876C7E5-4404-3645-845D-ED3290471B4E}" presName="parTx" presStyleLbl="alignNode1" presStyleIdx="0" presStyleCnt="4">
        <dgm:presLayoutVars>
          <dgm:chMax val="0"/>
          <dgm:chPref val="0"/>
          <dgm:bulletEnabled val="1"/>
        </dgm:presLayoutVars>
      </dgm:prSet>
      <dgm:spPr/>
    </dgm:pt>
    <dgm:pt modelId="{23C34CE8-1399-F041-B820-94F5D6010B56}" type="pres">
      <dgm:prSet presAssocID="{4876C7E5-4404-3645-845D-ED3290471B4E}" presName="desTx" presStyleLbl="alignAccFollowNode1" presStyleIdx="0" presStyleCnt="4">
        <dgm:presLayoutVars>
          <dgm:bulletEnabled val="1"/>
        </dgm:presLayoutVars>
      </dgm:prSet>
      <dgm:spPr/>
    </dgm:pt>
    <dgm:pt modelId="{78C383E3-CA2D-F74B-8988-2F4985CACA74}" type="pres">
      <dgm:prSet presAssocID="{3F0A6651-7105-EE49-B7FD-8B9152F31B68}" presName="space" presStyleCnt="0"/>
      <dgm:spPr/>
    </dgm:pt>
    <dgm:pt modelId="{ACDDA03A-FD2F-2F4E-B6ED-A9C3FF090B04}" type="pres">
      <dgm:prSet presAssocID="{9EC8E55A-02FF-9C41-AB63-09F3DCACE344}" presName="composite" presStyleCnt="0"/>
      <dgm:spPr/>
    </dgm:pt>
    <dgm:pt modelId="{32A2EF82-6627-4B4A-9728-F1DCB93569BE}" type="pres">
      <dgm:prSet presAssocID="{9EC8E55A-02FF-9C41-AB63-09F3DCACE344}" presName="parTx" presStyleLbl="alignNode1" presStyleIdx="1" presStyleCnt="4">
        <dgm:presLayoutVars>
          <dgm:chMax val="0"/>
          <dgm:chPref val="0"/>
          <dgm:bulletEnabled val="1"/>
        </dgm:presLayoutVars>
      </dgm:prSet>
      <dgm:spPr/>
    </dgm:pt>
    <dgm:pt modelId="{D6C98E36-469B-3241-8B92-81B7D20FAB12}" type="pres">
      <dgm:prSet presAssocID="{9EC8E55A-02FF-9C41-AB63-09F3DCACE344}" presName="desTx" presStyleLbl="alignAccFollowNode1" presStyleIdx="1" presStyleCnt="4">
        <dgm:presLayoutVars>
          <dgm:bulletEnabled val="1"/>
        </dgm:presLayoutVars>
      </dgm:prSet>
      <dgm:spPr/>
    </dgm:pt>
    <dgm:pt modelId="{DA20A07A-72C7-0D4A-9857-F817D05E1468}" type="pres">
      <dgm:prSet presAssocID="{D5BE213F-274A-5E4C-91E8-D3A3C9469A64}" presName="space" presStyleCnt="0"/>
      <dgm:spPr/>
    </dgm:pt>
    <dgm:pt modelId="{EA580D10-956D-E84B-A91D-11C88E4E5357}" type="pres">
      <dgm:prSet presAssocID="{AC0062E0-B0A3-4D40-8824-981D2E64F596}" presName="composite" presStyleCnt="0"/>
      <dgm:spPr/>
    </dgm:pt>
    <dgm:pt modelId="{BEB9BDDE-B8E1-6F42-AAB1-265F297ABC04}" type="pres">
      <dgm:prSet presAssocID="{AC0062E0-B0A3-4D40-8824-981D2E64F596}" presName="parTx" presStyleLbl="alignNode1" presStyleIdx="2" presStyleCnt="4">
        <dgm:presLayoutVars>
          <dgm:chMax val="0"/>
          <dgm:chPref val="0"/>
          <dgm:bulletEnabled val="1"/>
        </dgm:presLayoutVars>
      </dgm:prSet>
      <dgm:spPr/>
    </dgm:pt>
    <dgm:pt modelId="{5CBB5F22-3CEE-724F-9C03-6F4621A2D570}" type="pres">
      <dgm:prSet presAssocID="{AC0062E0-B0A3-4D40-8824-981D2E64F596}" presName="desTx" presStyleLbl="alignAccFollowNode1" presStyleIdx="2" presStyleCnt="4">
        <dgm:presLayoutVars>
          <dgm:bulletEnabled val="1"/>
        </dgm:presLayoutVars>
      </dgm:prSet>
      <dgm:spPr/>
    </dgm:pt>
    <dgm:pt modelId="{565A98BE-51F8-AB4D-90F2-87C7F2CB0E03}" type="pres">
      <dgm:prSet presAssocID="{E53B04F1-379D-764C-8660-51514ECF028D}" presName="space" presStyleCnt="0"/>
      <dgm:spPr/>
    </dgm:pt>
    <dgm:pt modelId="{5A6F3389-68D8-7447-A1FB-A64BAEAB1C94}" type="pres">
      <dgm:prSet presAssocID="{3C0F4F62-0E4A-7F43-AE4D-BA95E152A22D}" presName="composite" presStyleCnt="0"/>
      <dgm:spPr/>
    </dgm:pt>
    <dgm:pt modelId="{00AA5C86-C17D-BA44-AF29-BD18DAA8D3D8}" type="pres">
      <dgm:prSet presAssocID="{3C0F4F62-0E4A-7F43-AE4D-BA95E152A22D}" presName="parTx" presStyleLbl="alignNode1" presStyleIdx="3" presStyleCnt="4">
        <dgm:presLayoutVars>
          <dgm:chMax val="0"/>
          <dgm:chPref val="0"/>
          <dgm:bulletEnabled val="1"/>
        </dgm:presLayoutVars>
      </dgm:prSet>
      <dgm:spPr/>
    </dgm:pt>
    <dgm:pt modelId="{270CFE2B-0BE9-0A4A-9E2D-F1EA94C1B2CD}" type="pres">
      <dgm:prSet presAssocID="{3C0F4F62-0E4A-7F43-AE4D-BA95E152A22D}" presName="desTx" presStyleLbl="alignAccFollowNode1" presStyleIdx="3" presStyleCnt="4">
        <dgm:presLayoutVars>
          <dgm:bulletEnabled val="1"/>
        </dgm:presLayoutVars>
      </dgm:prSet>
      <dgm:spPr/>
    </dgm:pt>
  </dgm:ptLst>
  <dgm:cxnLst>
    <dgm:cxn modelId="{8D719D08-ED83-A144-B58E-5852A4EA16CE}" srcId="{4876C7E5-4404-3645-845D-ED3290471B4E}" destId="{9D4F280C-A0DB-3548-836A-2DE67B248800}" srcOrd="0" destOrd="0" parTransId="{6EBBF24B-32FD-1545-86F4-589EC6D89B77}" sibTransId="{3FFADA90-80F1-5549-A4A0-75EB1A224602}"/>
    <dgm:cxn modelId="{C36EFE08-E905-5C42-9FEA-D2A693C36972}" srcId="{3C0F4F62-0E4A-7F43-AE4D-BA95E152A22D}" destId="{9352BF0C-B7C0-B54E-A0B3-92633028C8AA}" srcOrd="0" destOrd="0" parTransId="{ABEED935-2379-514F-8CED-31874DD225BA}" sibTransId="{282DBEA2-351E-A940-80BC-1EB8FF5E8202}"/>
    <dgm:cxn modelId="{491C210B-B767-B941-9545-DDE7EA4D3A0E}" srcId="{9EC8E55A-02FF-9C41-AB63-09F3DCACE344}" destId="{50541391-B738-D74A-B36F-85B99F849B6D}" srcOrd="0" destOrd="0" parTransId="{CA4C1724-0F5C-064B-B3A2-60DDDDE19ACF}" sibTransId="{5E8828F5-E10C-744E-A6A0-46EBF3BE1F3C}"/>
    <dgm:cxn modelId="{70DA620E-FA35-3E4B-80BD-4D5CA55FC640}" type="presOf" srcId="{9EC8E55A-02FF-9C41-AB63-09F3DCACE344}" destId="{32A2EF82-6627-4B4A-9728-F1DCB93569BE}" srcOrd="0" destOrd="0" presId="urn:microsoft.com/office/officeart/2005/8/layout/hList1"/>
    <dgm:cxn modelId="{92681F24-329D-3044-B31F-5CDED2803E9A}" type="presOf" srcId="{3C0F4F62-0E4A-7F43-AE4D-BA95E152A22D}" destId="{00AA5C86-C17D-BA44-AF29-BD18DAA8D3D8}" srcOrd="0" destOrd="0" presId="urn:microsoft.com/office/officeart/2005/8/layout/hList1"/>
    <dgm:cxn modelId="{DF935A4B-B5D2-044A-BD94-58331620CDCC}" type="presOf" srcId="{4876C7E5-4404-3645-845D-ED3290471B4E}" destId="{F2302F70-EC16-1942-BD96-934DAB938929}" srcOrd="0" destOrd="0" presId="urn:microsoft.com/office/officeart/2005/8/layout/hList1"/>
    <dgm:cxn modelId="{8EF3C497-A17E-1E41-A097-14BF81C51206}" type="presOf" srcId="{9352BF0C-B7C0-B54E-A0B3-92633028C8AA}" destId="{270CFE2B-0BE9-0A4A-9E2D-F1EA94C1B2CD}" srcOrd="0" destOrd="0" presId="urn:microsoft.com/office/officeart/2005/8/layout/hList1"/>
    <dgm:cxn modelId="{EB07A1AB-0296-184F-9883-B77F9890BA73}" srcId="{AC0062E0-B0A3-4D40-8824-981D2E64F596}" destId="{12ECE7EE-0758-CA4F-9E00-36DEA9E433C7}" srcOrd="0" destOrd="0" parTransId="{EEA85F9C-BF70-6144-A389-03E37A83783F}" sibTransId="{E97B686E-A5E4-5246-9DDA-527B979DEB3F}"/>
    <dgm:cxn modelId="{BC68C1AC-26A5-1C4F-BE6F-21F72F2ABFFB}" srcId="{40A00BBE-D640-3643-B3BE-E73D241CB1D5}" destId="{9EC8E55A-02FF-9C41-AB63-09F3DCACE344}" srcOrd="1" destOrd="0" parTransId="{503BC559-31A9-054E-BDD3-9EEFCF961A13}" sibTransId="{D5BE213F-274A-5E4C-91E8-D3A3C9469A64}"/>
    <dgm:cxn modelId="{EF30B2AD-277B-304F-A5CF-BE43D0F332D4}" type="presOf" srcId="{40A00BBE-D640-3643-B3BE-E73D241CB1D5}" destId="{FC5374ED-3230-8245-A98A-1D76032FF6C3}" srcOrd="0" destOrd="0" presId="urn:microsoft.com/office/officeart/2005/8/layout/hList1"/>
    <dgm:cxn modelId="{F57F59C9-3CF8-6B4E-87EE-93D61EA11162}" type="presOf" srcId="{9D4F280C-A0DB-3548-836A-2DE67B248800}" destId="{23C34CE8-1399-F041-B820-94F5D6010B56}" srcOrd="0" destOrd="0" presId="urn:microsoft.com/office/officeart/2005/8/layout/hList1"/>
    <dgm:cxn modelId="{8B87A5D0-B0C7-E048-85A6-9DED2C70ED32}" type="presOf" srcId="{AC0062E0-B0A3-4D40-8824-981D2E64F596}" destId="{BEB9BDDE-B8E1-6F42-AAB1-265F297ABC04}" srcOrd="0" destOrd="0" presId="urn:microsoft.com/office/officeart/2005/8/layout/hList1"/>
    <dgm:cxn modelId="{71DBEED7-8AAD-C64F-B1AB-11CC6B03FA3F}" type="presOf" srcId="{12ECE7EE-0758-CA4F-9E00-36DEA9E433C7}" destId="{5CBB5F22-3CEE-724F-9C03-6F4621A2D570}" srcOrd="0" destOrd="0" presId="urn:microsoft.com/office/officeart/2005/8/layout/hList1"/>
    <dgm:cxn modelId="{8981BEDC-5989-2343-8A8C-A98697309D3D}" type="presOf" srcId="{50541391-B738-D74A-B36F-85B99F849B6D}" destId="{D6C98E36-469B-3241-8B92-81B7D20FAB12}" srcOrd="0" destOrd="0" presId="urn:microsoft.com/office/officeart/2005/8/layout/hList1"/>
    <dgm:cxn modelId="{0F8222DD-7F5A-4F4D-BF28-50DE3E619E24}" srcId="{40A00BBE-D640-3643-B3BE-E73D241CB1D5}" destId="{3C0F4F62-0E4A-7F43-AE4D-BA95E152A22D}" srcOrd="3" destOrd="0" parTransId="{DBBC4F30-B08D-3D42-AEE4-AFE5A3325689}" sibTransId="{2FF87081-9C78-F84D-A0C7-D97DF5AF2BDD}"/>
    <dgm:cxn modelId="{BB5AC3F6-1B17-204B-95ED-8028B834B7D1}" srcId="{40A00BBE-D640-3643-B3BE-E73D241CB1D5}" destId="{4876C7E5-4404-3645-845D-ED3290471B4E}" srcOrd="0" destOrd="0" parTransId="{D64EF43F-EF00-F044-A3FC-76CF2FE04B2A}" sibTransId="{3F0A6651-7105-EE49-B7FD-8B9152F31B68}"/>
    <dgm:cxn modelId="{2464DBFB-5F82-8543-BC1D-C503C00B9F11}" srcId="{40A00BBE-D640-3643-B3BE-E73D241CB1D5}" destId="{AC0062E0-B0A3-4D40-8824-981D2E64F596}" srcOrd="2" destOrd="0" parTransId="{E746CC11-55E3-E840-979A-1A1D954150F1}" sibTransId="{E53B04F1-379D-764C-8660-51514ECF028D}"/>
    <dgm:cxn modelId="{6C620966-FC29-2942-8164-BB0DAD5104D3}" type="presParOf" srcId="{FC5374ED-3230-8245-A98A-1D76032FF6C3}" destId="{2BA5DB6E-1037-6343-B024-393FCE08A6E2}" srcOrd="0" destOrd="0" presId="urn:microsoft.com/office/officeart/2005/8/layout/hList1"/>
    <dgm:cxn modelId="{80BD67AA-5562-0746-97E1-6CBFF6A3B870}" type="presParOf" srcId="{2BA5DB6E-1037-6343-B024-393FCE08A6E2}" destId="{F2302F70-EC16-1942-BD96-934DAB938929}" srcOrd="0" destOrd="0" presId="urn:microsoft.com/office/officeart/2005/8/layout/hList1"/>
    <dgm:cxn modelId="{A8E90161-59BA-264A-846D-E5B5B07E1279}" type="presParOf" srcId="{2BA5DB6E-1037-6343-B024-393FCE08A6E2}" destId="{23C34CE8-1399-F041-B820-94F5D6010B56}" srcOrd="1" destOrd="0" presId="urn:microsoft.com/office/officeart/2005/8/layout/hList1"/>
    <dgm:cxn modelId="{2D275FF2-35B0-994B-8C78-825393B604B9}" type="presParOf" srcId="{FC5374ED-3230-8245-A98A-1D76032FF6C3}" destId="{78C383E3-CA2D-F74B-8988-2F4985CACA74}" srcOrd="1" destOrd="0" presId="urn:microsoft.com/office/officeart/2005/8/layout/hList1"/>
    <dgm:cxn modelId="{42CB2DB5-3C51-924F-A967-3FDF99E0171F}" type="presParOf" srcId="{FC5374ED-3230-8245-A98A-1D76032FF6C3}" destId="{ACDDA03A-FD2F-2F4E-B6ED-A9C3FF090B04}" srcOrd="2" destOrd="0" presId="urn:microsoft.com/office/officeart/2005/8/layout/hList1"/>
    <dgm:cxn modelId="{96355D3B-7A67-7C40-951E-E3D77F274BC7}" type="presParOf" srcId="{ACDDA03A-FD2F-2F4E-B6ED-A9C3FF090B04}" destId="{32A2EF82-6627-4B4A-9728-F1DCB93569BE}" srcOrd="0" destOrd="0" presId="urn:microsoft.com/office/officeart/2005/8/layout/hList1"/>
    <dgm:cxn modelId="{EFDDAC21-A305-FD4C-B9F4-34AF308F9D67}" type="presParOf" srcId="{ACDDA03A-FD2F-2F4E-B6ED-A9C3FF090B04}" destId="{D6C98E36-469B-3241-8B92-81B7D20FAB12}" srcOrd="1" destOrd="0" presId="urn:microsoft.com/office/officeart/2005/8/layout/hList1"/>
    <dgm:cxn modelId="{D3E2AB1D-9070-194E-8A43-BCE543BEDFC1}" type="presParOf" srcId="{FC5374ED-3230-8245-A98A-1D76032FF6C3}" destId="{DA20A07A-72C7-0D4A-9857-F817D05E1468}" srcOrd="3" destOrd="0" presId="urn:microsoft.com/office/officeart/2005/8/layout/hList1"/>
    <dgm:cxn modelId="{15B9E56C-29D6-6545-946F-7FCA9F609753}" type="presParOf" srcId="{FC5374ED-3230-8245-A98A-1D76032FF6C3}" destId="{EA580D10-956D-E84B-A91D-11C88E4E5357}" srcOrd="4" destOrd="0" presId="urn:microsoft.com/office/officeart/2005/8/layout/hList1"/>
    <dgm:cxn modelId="{F1B16B2A-5E9A-5C4A-8D4E-F3F6F5FFA13D}" type="presParOf" srcId="{EA580D10-956D-E84B-A91D-11C88E4E5357}" destId="{BEB9BDDE-B8E1-6F42-AAB1-265F297ABC04}" srcOrd="0" destOrd="0" presId="urn:microsoft.com/office/officeart/2005/8/layout/hList1"/>
    <dgm:cxn modelId="{EA8EE99D-5B51-0A4E-86F9-5B34B37CF3D8}" type="presParOf" srcId="{EA580D10-956D-E84B-A91D-11C88E4E5357}" destId="{5CBB5F22-3CEE-724F-9C03-6F4621A2D570}" srcOrd="1" destOrd="0" presId="urn:microsoft.com/office/officeart/2005/8/layout/hList1"/>
    <dgm:cxn modelId="{89E3F855-8584-864D-B9B7-153931108178}" type="presParOf" srcId="{FC5374ED-3230-8245-A98A-1D76032FF6C3}" destId="{565A98BE-51F8-AB4D-90F2-87C7F2CB0E03}" srcOrd="5" destOrd="0" presId="urn:microsoft.com/office/officeart/2005/8/layout/hList1"/>
    <dgm:cxn modelId="{66810B52-39B9-9F41-92AC-DF73E285D935}" type="presParOf" srcId="{FC5374ED-3230-8245-A98A-1D76032FF6C3}" destId="{5A6F3389-68D8-7447-A1FB-A64BAEAB1C94}" srcOrd="6" destOrd="0" presId="urn:microsoft.com/office/officeart/2005/8/layout/hList1"/>
    <dgm:cxn modelId="{06578066-DC53-F245-8451-94AC1374AFDF}" type="presParOf" srcId="{5A6F3389-68D8-7447-A1FB-A64BAEAB1C94}" destId="{00AA5C86-C17D-BA44-AF29-BD18DAA8D3D8}" srcOrd="0" destOrd="0" presId="urn:microsoft.com/office/officeart/2005/8/layout/hList1"/>
    <dgm:cxn modelId="{A38571C6-0847-9140-A792-2E58ABB945F8}" type="presParOf" srcId="{5A6F3389-68D8-7447-A1FB-A64BAEAB1C94}" destId="{270CFE2B-0BE9-0A4A-9E2D-F1EA94C1B2CD}"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2C3122A-4E84-7A44-971B-E7BBA73D8F5C}" type="doc">
      <dgm:prSet loTypeId="urn:microsoft.com/office/officeart/2005/8/layout/hList1" loCatId="" qsTypeId="urn:microsoft.com/office/officeart/2005/8/quickstyle/simple1" qsCatId="simple" csTypeId="urn:microsoft.com/office/officeart/2005/8/colors/accent1_2" csCatId="accent1" phldr="1"/>
      <dgm:spPr/>
      <dgm:t>
        <a:bodyPr/>
        <a:lstStyle/>
        <a:p>
          <a:endParaRPr lang="en-US"/>
        </a:p>
      </dgm:t>
    </dgm:pt>
    <dgm:pt modelId="{7F02A042-5DB6-F643-AC28-975316A3562F}">
      <dgm:prSet phldrT="[Text]" custT="1"/>
      <dgm:spPr/>
      <dgm:t>
        <a:bodyPr/>
        <a:lstStyle/>
        <a:p>
          <a:r>
            <a:rPr lang="en-US" sz="1800"/>
            <a:t>Training required for </a:t>
          </a:r>
        </a:p>
      </dgm:t>
    </dgm:pt>
    <dgm:pt modelId="{62AFB05F-FEE3-4F42-B69A-B65302E1ADDF}" type="parTrans" cxnId="{3B1ABC8E-3C02-3246-B0C1-0924F0A236D6}">
      <dgm:prSet/>
      <dgm:spPr/>
      <dgm:t>
        <a:bodyPr/>
        <a:lstStyle/>
        <a:p>
          <a:endParaRPr lang="en-US" sz="1600"/>
        </a:p>
      </dgm:t>
    </dgm:pt>
    <dgm:pt modelId="{E53A2490-1C89-BB41-95D7-F239F8C8DA30}" type="sibTrans" cxnId="{3B1ABC8E-3C02-3246-B0C1-0924F0A236D6}">
      <dgm:prSet/>
      <dgm:spPr/>
      <dgm:t>
        <a:bodyPr/>
        <a:lstStyle/>
        <a:p>
          <a:endParaRPr lang="en-US" sz="1600"/>
        </a:p>
      </dgm:t>
    </dgm:pt>
    <dgm:pt modelId="{D6B67B11-50AE-D04D-9560-F07938EBB202}">
      <dgm:prSet phldrT="[Text]" custT="1"/>
      <dgm:spPr/>
      <dgm:t>
        <a:bodyPr/>
        <a:lstStyle/>
        <a:p>
          <a:r>
            <a:rPr lang="en-US" sz="1800">
              <a:solidFill>
                <a:schemeClr val="accent6">
                  <a:lumMod val="10000"/>
                </a:schemeClr>
              </a:solidFill>
            </a:rPr>
            <a:t>Contracted providers</a:t>
          </a:r>
        </a:p>
      </dgm:t>
    </dgm:pt>
    <dgm:pt modelId="{53697BD1-F43B-5742-9FA0-04C0F0E716FF}" type="parTrans" cxnId="{7DCB330F-1E1B-B64F-8F26-E5512B1ABA3C}">
      <dgm:prSet/>
      <dgm:spPr/>
      <dgm:t>
        <a:bodyPr/>
        <a:lstStyle/>
        <a:p>
          <a:endParaRPr lang="en-US" sz="1600"/>
        </a:p>
      </dgm:t>
    </dgm:pt>
    <dgm:pt modelId="{7CD87A5D-D30F-2E4B-AB7D-BFE6AF1EE9DB}" type="sibTrans" cxnId="{7DCB330F-1E1B-B64F-8F26-E5512B1ABA3C}">
      <dgm:prSet/>
      <dgm:spPr/>
      <dgm:t>
        <a:bodyPr/>
        <a:lstStyle/>
        <a:p>
          <a:endParaRPr lang="en-US" sz="1600"/>
        </a:p>
      </dgm:t>
    </dgm:pt>
    <dgm:pt modelId="{2808A836-A9A2-FE4A-9285-963D93878204}">
      <dgm:prSet phldrT="[Text]" custT="1"/>
      <dgm:spPr/>
      <dgm:t>
        <a:bodyPr/>
        <a:lstStyle/>
        <a:p>
          <a:r>
            <a:rPr lang="en-US" sz="1800">
              <a:solidFill>
                <a:schemeClr val="accent6">
                  <a:lumMod val="10000"/>
                </a:schemeClr>
              </a:solidFill>
            </a:rPr>
            <a:t>Out-of-network providers who see members on a routine basis</a:t>
          </a:r>
        </a:p>
      </dgm:t>
    </dgm:pt>
    <dgm:pt modelId="{2A1E94A7-4314-C741-B14D-6AE2E28DFEFF}" type="parTrans" cxnId="{AEC487C1-416F-6947-8986-6759AF1A2D1D}">
      <dgm:prSet/>
      <dgm:spPr/>
      <dgm:t>
        <a:bodyPr/>
        <a:lstStyle/>
        <a:p>
          <a:endParaRPr lang="en-US" sz="1600"/>
        </a:p>
      </dgm:t>
    </dgm:pt>
    <dgm:pt modelId="{BE88AAAA-88E4-2C4F-8660-C50BDEB79CC9}" type="sibTrans" cxnId="{AEC487C1-416F-6947-8986-6759AF1A2D1D}">
      <dgm:prSet/>
      <dgm:spPr/>
      <dgm:t>
        <a:bodyPr/>
        <a:lstStyle/>
        <a:p>
          <a:endParaRPr lang="en-US" sz="1600"/>
        </a:p>
      </dgm:t>
    </dgm:pt>
    <dgm:pt modelId="{467F22DA-49E1-5B48-AE60-6DC98B199CA3}">
      <dgm:prSet phldrT="[Text]" custT="1"/>
      <dgm:spPr/>
      <dgm:t>
        <a:bodyPr/>
        <a:lstStyle/>
        <a:p>
          <a:r>
            <a:rPr lang="en-US" sz="1800"/>
            <a:t>Evidence of Training</a:t>
          </a:r>
        </a:p>
      </dgm:t>
    </dgm:pt>
    <dgm:pt modelId="{19DE25EC-7965-5A46-978A-B4A16E821C11}" type="parTrans" cxnId="{4DAEF938-F639-0747-9CB0-25C42D019E05}">
      <dgm:prSet/>
      <dgm:spPr/>
      <dgm:t>
        <a:bodyPr/>
        <a:lstStyle/>
        <a:p>
          <a:endParaRPr lang="en-US" sz="1600"/>
        </a:p>
      </dgm:t>
    </dgm:pt>
    <dgm:pt modelId="{A79CBACE-DC23-9444-9B8A-AC40F4C0E6DB}" type="sibTrans" cxnId="{4DAEF938-F639-0747-9CB0-25C42D019E05}">
      <dgm:prSet/>
      <dgm:spPr/>
      <dgm:t>
        <a:bodyPr/>
        <a:lstStyle/>
        <a:p>
          <a:endParaRPr lang="en-US" sz="1600"/>
        </a:p>
      </dgm:t>
    </dgm:pt>
    <dgm:pt modelId="{29902AB4-7198-5E44-A279-675AEF36232D}">
      <dgm:prSet phldrT="[Text]" custT="1"/>
      <dgm:spPr/>
      <dgm:t>
        <a:bodyPr/>
        <a:lstStyle/>
        <a:p>
          <a:r>
            <a:rPr lang="en-US" sz="1800">
              <a:solidFill>
                <a:schemeClr val="accent6">
                  <a:lumMod val="10000"/>
                </a:schemeClr>
              </a:solidFill>
            </a:rPr>
            <a:t>SNP documents evidence of training delivery to providers</a:t>
          </a:r>
        </a:p>
      </dgm:t>
    </dgm:pt>
    <dgm:pt modelId="{46488DB9-FB9A-B84D-BCF0-EBD0A17C18DD}" type="parTrans" cxnId="{50A4AD38-4880-EA4A-ACF7-EBC00F5C2E93}">
      <dgm:prSet/>
      <dgm:spPr/>
      <dgm:t>
        <a:bodyPr/>
        <a:lstStyle/>
        <a:p>
          <a:endParaRPr lang="en-US" sz="1600"/>
        </a:p>
      </dgm:t>
    </dgm:pt>
    <dgm:pt modelId="{6089FF5B-DBB6-A249-9E26-E2056A322E6F}" type="sibTrans" cxnId="{50A4AD38-4880-EA4A-ACF7-EBC00F5C2E93}">
      <dgm:prSet/>
      <dgm:spPr/>
      <dgm:t>
        <a:bodyPr/>
        <a:lstStyle/>
        <a:p>
          <a:endParaRPr lang="en-US" sz="1600"/>
        </a:p>
      </dgm:t>
    </dgm:pt>
    <dgm:pt modelId="{1F6B53FE-956A-8A41-890B-286B814D5B48}">
      <dgm:prSet phldrT="[Text]" custT="1"/>
      <dgm:spPr/>
      <dgm:t>
        <a:bodyPr/>
        <a:lstStyle/>
        <a:p>
          <a:r>
            <a:rPr lang="en-US" sz="1800"/>
            <a:t>Address challenges associated with training </a:t>
          </a:r>
        </a:p>
      </dgm:t>
    </dgm:pt>
    <dgm:pt modelId="{980764DF-2C2C-1B41-A25E-D3DB20374F94}" type="parTrans" cxnId="{25D7C67E-85D0-1643-BDAA-8F389A75121E}">
      <dgm:prSet/>
      <dgm:spPr/>
      <dgm:t>
        <a:bodyPr/>
        <a:lstStyle/>
        <a:p>
          <a:endParaRPr lang="en-US" sz="1600"/>
        </a:p>
      </dgm:t>
    </dgm:pt>
    <dgm:pt modelId="{DBB22FE1-4057-AC44-BF93-2B6EEB7E726B}" type="sibTrans" cxnId="{25D7C67E-85D0-1643-BDAA-8F389A75121E}">
      <dgm:prSet/>
      <dgm:spPr/>
      <dgm:t>
        <a:bodyPr/>
        <a:lstStyle/>
        <a:p>
          <a:endParaRPr lang="en-US" sz="1600"/>
        </a:p>
      </dgm:t>
    </dgm:pt>
    <dgm:pt modelId="{51997939-A240-874D-97F5-ABF97A8EA294}">
      <dgm:prSet phldrT="[Text]" custT="1"/>
      <dgm:spPr/>
      <dgm:t>
        <a:bodyPr/>
        <a:lstStyle/>
        <a:p>
          <a:r>
            <a:rPr lang="en-US" sz="1800">
              <a:solidFill>
                <a:schemeClr val="accent6">
                  <a:lumMod val="10000"/>
                </a:schemeClr>
              </a:solidFill>
            </a:rPr>
            <a:t>Contracted providers, and </a:t>
          </a:r>
        </a:p>
      </dgm:t>
    </dgm:pt>
    <dgm:pt modelId="{E7CDA14D-C60F-264C-B9F0-4FEBEE6C870F}" type="parTrans" cxnId="{5CCDF94E-E2CE-2245-8D78-86A51A066680}">
      <dgm:prSet/>
      <dgm:spPr/>
      <dgm:t>
        <a:bodyPr/>
        <a:lstStyle/>
        <a:p>
          <a:endParaRPr lang="en-US" sz="1600"/>
        </a:p>
      </dgm:t>
    </dgm:pt>
    <dgm:pt modelId="{68B4F329-F493-644A-B301-2EC799A8C8EB}" type="sibTrans" cxnId="{5CCDF94E-E2CE-2245-8D78-86A51A066680}">
      <dgm:prSet/>
      <dgm:spPr/>
      <dgm:t>
        <a:bodyPr/>
        <a:lstStyle/>
        <a:p>
          <a:endParaRPr lang="en-US" sz="1600"/>
        </a:p>
      </dgm:t>
    </dgm:pt>
    <dgm:pt modelId="{7373C995-AB41-A543-BCA0-8AEEB77A70AF}">
      <dgm:prSet phldrT="[Text]" custT="1"/>
      <dgm:spPr/>
      <dgm:t>
        <a:bodyPr/>
        <a:lstStyle/>
        <a:p>
          <a:r>
            <a:rPr lang="en-US" sz="1800">
              <a:solidFill>
                <a:schemeClr val="accent6">
                  <a:lumMod val="10000"/>
                </a:schemeClr>
              </a:solidFill>
            </a:rPr>
            <a:t>Out-of-network providers</a:t>
          </a:r>
        </a:p>
      </dgm:t>
    </dgm:pt>
    <dgm:pt modelId="{5B5579BB-75DF-A145-B9A0-A97947F87143}" type="parTrans" cxnId="{E46FB88B-BBAC-9B42-945D-3FB5E6743B1B}">
      <dgm:prSet/>
      <dgm:spPr/>
      <dgm:t>
        <a:bodyPr/>
        <a:lstStyle/>
        <a:p>
          <a:endParaRPr lang="en-US" sz="1600"/>
        </a:p>
      </dgm:t>
    </dgm:pt>
    <dgm:pt modelId="{D18CB84E-F1C8-CF46-878B-2C8A471E1E69}" type="sibTrans" cxnId="{E46FB88B-BBAC-9B42-945D-3FB5E6743B1B}">
      <dgm:prSet/>
      <dgm:spPr/>
      <dgm:t>
        <a:bodyPr/>
        <a:lstStyle/>
        <a:p>
          <a:endParaRPr lang="en-US" sz="1600"/>
        </a:p>
      </dgm:t>
    </dgm:pt>
    <dgm:pt modelId="{0F57AD08-D9C8-D14F-AC62-C8A02C4EB230}">
      <dgm:prSet phldrT="[Text]" custT="1"/>
      <dgm:spPr/>
      <dgm:t>
        <a:bodyPr/>
        <a:lstStyle/>
        <a:p>
          <a:r>
            <a:rPr lang="en-US" sz="1800"/>
            <a:t>Actions taken when </a:t>
          </a:r>
        </a:p>
      </dgm:t>
    </dgm:pt>
    <dgm:pt modelId="{0AFA5E4A-067B-134E-B96E-85DF45DF08CF}" type="parTrans" cxnId="{33A2B754-9FA2-5B40-BFCC-E43B3579DC2C}">
      <dgm:prSet/>
      <dgm:spPr/>
      <dgm:t>
        <a:bodyPr/>
        <a:lstStyle/>
        <a:p>
          <a:endParaRPr lang="en-US" sz="1600"/>
        </a:p>
      </dgm:t>
    </dgm:pt>
    <dgm:pt modelId="{C8FF8842-CB7D-4245-A4CE-AC5363CE5AA1}" type="sibTrans" cxnId="{33A2B754-9FA2-5B40-BFCC-E43B3579DC2C}">
      <dgm:prSet/>
      <dgm:spPr/>
      <dgm:t>
        <a:bodyPr/>
        <a:lstStyle/>
        <a:p>
          <a:endParaRPr lang="en-US" sz="1600"/>
        </a:p>
      </dgm:t>
    </dgm:pt>
    <dgm:pt modelId="{F1DE1840-45B4-AA42-BB32-23B0D6AA5D75}">
      <dgm:prSet phldrT="[Text]" custT="1"/>
      <dgm:spPr/>
      <dgm:t>
        <a:bodyPr/>
        <a:lstStyle/>
        <a:p>
          <a:r>
            <a:rPr lang="en-US" sz="1800">
              <a:solidFill>
                <a:schemeClr val="accent6">
                  <a:lumMod val="10000"/>
                </a:schemeClr>
              </a:solidFill>
            </a:rPr>
            <a:t>Training is deficient</a:t>
          </a:r>
        </a:p>
      </dgm:t>
    </dgm:pt>
    <dgm:pt modelId="{50AEC7DF-905F-C94F-BE5F-27E870A388EA}" type="parTrans" cxnId="{9116A945-F5B0-1F48-B244-F6B0B680DC8B}">
      <dgm:prSet/>
      <dgm:spPr/>
      <dgm:t>
        <a:bodyPr/>
        <a:lstStyle/>
        <a:p>
          <a:endParaRPr lang="en-US" sz="1600"/>
        </a:p>
      </dgm:t>
    </dgm:pt>
    <dgm:pt modelId="{8CFEBCD6-3C41-434F-9C2F-48AC404C88CE}" type="sibTrans" cxnId="{9116A945-F5B0-1F48-B244-F6B0B680DC8B}">
      <dgm:prSet/>
      <dgm:spPr/>
      <dgm:t>
        <a:bodyPr/>
        <a:lstStyle/>
        <a:p>
          <a:endParaRPr lang="en-US" sz="1600"/>
        </a:p>
      </dgm:t>
    </dgm:pt>
    <dgm:pt modelId="{3ACBC55D-8199-F648-9669-51FD01727C95}">
      <dgm:prSet phldrT="[Text]" custT="1"/>
      <dgm:spPr/>
      <dgm:t>
        <a:bodyPr/>
        <a:lstStyle/>
        <a:p>
          <a:r>
            <a:rPr lang="en-US" sz="1800">
              <a:solidFill>
                <a:schemeClr val="accent6">
                  <a:lumMod val="10000"/>
                </a:schemeClr>
              </a:solidFill>
            </a:rPr>
            <a:t>A provider has not completed required</a:t>
          </a:r>
        </a:p>
      </dgm:t>
    </dgm:pt>
    <dgm:pt modelId="{4D7418D5-A298-6947-BF11-5E01FD1DBE71}" type="parTrans" cxnId="{F3D0C07D-DB52-BB40-A436-4E2FF3D35A1E}">
      <dgm:prSet/>
      <dgm:spPr/>
      <dgm:t>
        <a:bodyPr/>
        <a:lstStyle/>
        <a:p>
          <a:endParaRPr lang="en-US" sz="1600"/>
        </a:p>
      </dgm:t>
    </dgm:pt>
    <dgm:pt modelId="{5148DFA9-0B89-AA48-9D9B-F1DB6F4F1D9C}" type="sibTrans" cxnId="{F3D0C07D-DB52-BB40-A436-4E2FF3D35A1E}">
      <dgm:prSet/>
      <dgm:spPr/>
      <dgm:t>
        <a:bodyPr/>
        <a:lstStyle/>
        <a:p>
          <a:endParaRPr lang="en-US" sz="1600"/>
        </a:p>
      </dgm:t>
    </dgm:pt>
    <dgm:pt modelId="{0F133342-6B90-B744-B00E-7E5DF677376F}" type="pres">
      <dgm:prSet presAssocID="{32C3122A-4E84-7A44-971B-E7BBA73D8F5C}" presName="Name0" presStyleCnt="0">
        <dgm:presLayoutVars>
          <dgm:dir/>
          <dgm:animLvl val="lvl"/>
          <dgm:resizeHandles val="exact"/>
        </dgm:presLayoutVars>
      </dgm:prSet>
      <dgm:spPr/>
    </dgm:pt>
    <dgm:pt modelId="{DD6C89DE-EDD5-254B-A65A-8F0E9C7403B2}" type="pres">
      <dgm:prSet presAssocID="{7F02A042-5DB6-F643-AC28-975316A3562F}" presName="composite" presStyleCnt="0"/>
      <dgm:spPr/>
    </dgm:pt>
    <dgm:pt modelId="{98BB698B-063A-7446-943E-DEF0C26F076A}" type="pres">
      <dgm:prSet presAssocID="{7F02A042-5DB6-F643-AC28-975316A3562F}" presName="parTx" presStyleLbl="alignNode1" presStyleIdx="0" presStyleCnt="4">
        <dgm:presLayoutVars>
          <dgm:chMax val="0"/>
          <dgm:chPref val="0"/>
          <dgm:bulletEnabled val="1"/>
        </dgm:presLayoutVars>
      </dgm:prSet>
      <dgm:spPr/>
    </dgm:pt>
    <dgm:pt modelId="{5AAE49C0-AA09-4B4B-8ED5-AFC1AC980930}" type="pres">
      <dgm:prSet presAssocID="{7F02A042-5DB6-F643-AC28-975316A3562F}" presName="desTx" presStyleLbl="alignAccFollowNode1" presStyleIdx="0" presStyleCnt="4">
        <dgm:presLayoutVars>
          <dgm:bulletEnabled val="1"/>
        </dgm:presLayoutVars>
      </dgm:prSet>
      <dgm:spPr/>
    </dgm:pt>
    <dgm:pt modelId="{04CC4DE5-1A96-5C4D-BD5A-F5785D0CE2BF}" type="pres">
      <dgm:prSet presAssocID="{E53A2490-1C89-BB41-95D7-F239F8C8DA30}" presName="space" presStyleCnt="0"/>
      <dgm:spPr/>
    </dgm:pt>
    <dgm:pt modelId="{EA740581-6CAD-484F-8744-E54269ED8008}" type="pres">
      <dgm:prSet presAssocID="{467F22DA-49E1-5B48-AE60-6DC98B199CA3}" presName="composite" presStyleCnt="0"/>
      <dgm:spPr/>
    </dgm:pt>
    <dgm:pt modelId="{9AE5EAF1-B8CF-874B-BC81-2A23468F7CBC}" type="pres">
      <dgm:prSet presAssocID="{467F22DA-49E1-5B48-AE60-6DC98B199CA3}" presName="parTx" presStyleLbl="alignNode1" presStyleIdx="1" presStyleCnt="4">
        <dgm:presLayoutVars>
          <dgm:chMax val="0"/>
          <dgm:chPref val="0"/>
          <dgm:bulletEnabled val="1"/>
        </dgm:presLayoutVars>
      </dgm:prSet>
      <dgm:spPr/>
    </dgm:pt>
    <dgm:pt modelId="{50A7BB45-9764-CA49-8AA1-4F07433616B8}" type="pres">
      <dgm:prSet presAssocID="{467F22DA-49E1-5B48-AE60-6DC98B199CA3}" presName="desTx" presStyleLbl="alignAccFollowNode1" presStyleIdx="1" presStyleCnt="4">
        <dgm:presLayoutVars>
          <dgm:bulletEnabled val="1"/>
        </dgm:presLayoutVars>
      </dgm:prSet>
      <dgm:spPr/>
    </dgm:pt>
    <dgm:pt modelId="{6F584300-83A0-AC45-B7B0-32AAD85B826D}" type="pres">
      <dgm:prSet presAssocID="{A79CBACE-DC23-9444-9B8A-AC40F4C0E6DB}" presName="space" presStyleCnt="0"/>
      <dgm:spPr/>
    </dgm:pt>
    <dgm:pt modelId="{80C322F8-240C-0F48-89B3-6BCA78C03824}" type="pres">
      <dgm:prSet presAssocID="{1F6B53FE-956A-8A41-890B-286B814D5B48}" presName="composite" presStyleCnt="0"/>
      <dgm:spPr/>
    </dgm:pt>
    <dgm:pt modelId="{2E85CCC9-1D58-B44F-B872-49BA5A50E371}" type="pres">
      <dgm:prSet presAssocID="{1F6B53FE-956A-8A41-890B-286B814D5B48}" presName="parTx" presStyleLbl="alignNode1" presStyleIdx="2" presStyleCnt="4">
        <dgm:presLayoutVars>
          <dgm:chMax val="0"/>
          <dgm:chPref val="0"/>
          <dgm:bulletEnabled val="1"/>
        </dgm:presLayoutVars>
      </dgm:prSet>
      <dgm:spPr/>
    </dgm:pt>
    <dgm:pt modelId="{90B2B8AD-C6C3-6043-BC37-34EEDFE54720}" type="pres">
      <dgm:prSet presAssocID="{1F6B53FE-956A-8A41-890B-286B814D5B48}" presName="desTx" presStyleLbl="alignAccFollowNode1" presStyleIdx="2" presStyleCnt="4">
        <dgm:presLayoutVars>
          <dgm:bulletEnabled val="1"/>
        </dgm:presLayoutVars>
      </dgm:prSet>
      <dgm:spPr/>
    </dgm:pt>
    <dgm:pt modelId="{B8FCEED0-196F-6C40-B5D3-5D5D796CDD34}" type="pres">
      <dgm:prSet presAssocID="{DBB22FE1-4057-AC44-BF93-2B6EEB7E726B}" presName="space" presStyleCnt="0"/>
      <dgm:spPr/>
    </dgm:pt>
    <dgm:pt modelId="{95731568-BA4C-4440-A228-BF8535421BE8}" type="pres">
      <dgm:prSet presAssocID="{0F57AD08-D9C8-D14F-AC62-C8A02C4EB230}" presName="composite" presStyleCnt="0"/>
      <dgm:spPr/>
    </dgm:pt>
    <dgm:pt modelId="{3CD2EE8B-129C-684C-85BC-B772D2817A8A}" type="pres">
      <dgm:prSet presAssocID="{0F57AD08-D9C8-D14F-AC62-C8A02C4EB230}" presName="parTx" presStyleLbl="alignNode1" presStyleIdx="3" presStyleCnt="4">
        <dgm:presLayoutVars>
          <dgm:chMax val="0"/>
          <dgm:chPref val="0"/>
          <dgm:bulletEnabled val="1"/>
        </dgm:presLayoutVars>
      </dgm:prSet>
      <dgm:spPr/>
    </dgm:pt>
    <dgm:pt modelId="{11FBCDB8-F4BE-C24D-B147-3AFC89AE6F60}" type="pres">
      <dgm:prSet presAssocID="{0F57AD08-D9C8-D14F-AC62-C8A02C4EB230}" presName="desTx" presStyleLbl="alignAccFollowNode1" presStyleIdx="3" presStyleCnt="4">
        <dgm:presLayoutVars>
          <dgm:bulletEnabled val="1"/>
        </dgm:presLayoutVars>
      </dgm:prSet>
      <dgm:spPr/>
    </dgm:pt>
  </dgm:ptLst>
  <dgm:cxnLst>
    <dgm:cxn modelId="{72696F03-C3DE-F04B-AFD2-EAB20BE4DDEB}" type="presOf" srcId="{1F6B53FE-956A-8A41-890B-286B814D5B48}" destId="{2E85CCC9-1D58-B44F-B872-49BA5A50E371}" srcOrd="0" destOrd="0" presId="urn:microsoft.com/office/officeart/2005/8/layout/hList1"/>
    <dgm:cxn modelId="{7DCB330F-1E1B-B64F-8F26-E5512B1ABA3C}" srcId="{7F02A042-5DB6-F643-AC28-975316A3562F}" destId="{D6B67B11-50AE-D04D-9560-F07938EBB202}" srcOrd="0" destOrd="0" parTransId="{53697BD1-F43B-5742-9FA0-04C0F0E716FF}" sibTransId="{7CD87A5D-D30F-2E4B-AB7D-BFE6AF1EE9DB}"/>
    <dgm:cxn modelId="{B7D25413-98CC-044E-B525-C3FBBDB30DDE}" type="presOf" srcId="{51997939-A240-874D-97F5-ABF97A8EA294}" destId="{90B2B8AD-C6C3-6043-BC37-34EEDFE54720}" srcOrd="0" destOrd="0" presId="urn:microsoft.com/office/officeart/2005/8/layout/hList1"/>
    <dgm:cxn modelId="{E0D1A31A-3961-0840-9274-6C8855E21F27}" type="presOf" srcId="{7373C995-AB41-A543-BCA0-8AEEB77A70AF}" destId="{90B2B8AD-C6C3-6043-BC37-34EEDFE54720}" srcOrd="0" destOrd="1" presId="urn:microsoft.com/office/officeart/2005/8/layout/hList1"/>
    <dgm:cxn modelId="{A2CADC1D-6D33-E442-B199-8A733AF8574A}" type="presOf" srcId="{2808A836-A9A2-FE4A-9285-963D93878204}" destId="{5AAE49C0-AA09-4B4B-8ED5-AFC1AC980930}" srcOrd="0" destOrd="1" presId="urn:microsoft.com/office/officeart/2005/8/layout/hList1"/>
    <dgm:cxn modelId="{B4403A27-7C23-FE49-A180-82E6D17C3BE2}" type="presOf" srcId="{0F57AD08-D9C8-D14F-AC62-C8A02C4EB230}" destId="{3CD2EE8B-129C-684C-85BC-B772D2817A8A}" srcOrd="0" destOrd="0" presId="urn:microsoft.com/office/officeart/2005/8/layout/hList1"/>
    <dgm:cxn modelId="{FCFB1832-7E39-4A4D-A1F7-10D87932B8CA}" type="presOf" srcId="{D6B67B11-50AE-D04D-9560-F07938EBB202}" destId="{5AAE49C0-AA09-4B4B-8ED5-AFC1AC980930}" srcOrd="0" destOrd="0" presId="urn:microsoft.com/office/officeart/2005/8/layout/hList1"/>
    <dgm:cxn modelId="{50A4AD38-4880-EA4A-ACF7-EBC00F5C2E93}" srcId="{467F22DA-49E1-5B48-AE60-6DC98B199CA3}" destId="{29902AB4-7198-5E44-A279-675AEF36232D}" srcOrd="0" destOrd="0" parTransId="{46488DB9-FB9A-B84D-BCF0-EBD0A17C18DD}" sibTransId="{6089FF5B-DBB6-A249-9E26-E2056A322E6F}"/>
    <dgm:cxn modelId="{4DAEF938-F639-0747-9CB0-25C42D019E05}" srcId="{32C3122A-4E84-7A44-971B-E7BBA73D8F5C}" destId="{467F22DA-49E1-5B48-AE60-6DC98B199CA3}" srcOrd="1" destOrd="0" parTransId="{19DE25EC-7965-5A46-978A-B4A16E821C11}" sibTransId="{A79CBACE-DC23-9444-9B8A-AC40F4C0E6DB}"/>
    <dgm:cxn modelId="{1F70CD3F-4860-C84A-ABBE-4F9F0617FEC6}" type="presOf" srcId="{7F02A042-5DB6-F643-AC28-975316A3562F}" destId="{98BB698B-063A-7446-943E-DEF0C26F076A}" srcOrd="0" destOrd="0" presId="urn:microsoft.com/office/officeart/2005/8/layout/hList1"/>
    <dgm:cxn modelId="{4786FB5C-F4B2-B546-8CEF-9FF87EDAC27A}" type="presOf" srcId="{F1DE1840-45B4-AA42-BB32-23B0D6AA5D75}" destId="{11FBCDB8-F4BE-C24D-B147-3AFC89AE6F60}" srcOrd="0" destOrd="0" presId="urn:microsoft.com/office/officeart/2005/8/layout/hList1"/>
    <dgm:cxn modelId="{9116A945-F5B0-1F48-B244-F6B0B680DC8B}" srcId="{0F57AD08-D9C8-D14F-AC62-C8A02C4EB230}" destId="{F1DE1840-45B4-AA42-BB32-23B0D6AA5D75}" srcOrd="0" destOrd="0" parTransId="{50AEC7DF-905F-C94F-BE5F-27E870A388EA}" sibTransId="{8CFEBCD6-3C41-434F-9C2F-48AC404C88CE}"/>
    <dgm:cxn modelId="{5C46DC65-64E9-814A-A350-5E2EB68B1ECB}" type="presOf" srcId="{32C3122A-4E84-7A44-971B-E7BBA73D8F5C}" destId="{0F133342-6B90-B744-B00E-7E5DF677376F}" srcOrd="0" destOrd="0" presId="urn:microsoft.com/office/officeart/2005/8/layout/hList1"/>
    <dgm:cxn modelId="{5CCDF94E-E2CE-2245-8D78-86A51A066680}" srcId="{1F6B53FE-956A-8A41-890B-286B814D5B48}" destId="{51997939-A240-874D-97F5-ABF97A8EA294}" srcOrd="0" destOrd="0" parTransId="{E7CDA14D-C60F-264C-B9F0-4FEBEE6C870F}" sibTransId="{68B4F329-F493-644A-B301-2EC799A8C8EB}"/>
    <dgm:cxn modelId="{33A2B754-9FA2-5B40-BFCC-E43B3579DC2C}" srcId="{32C3122A-4E84-7A44-971B-E7BBA73D8F5C}" destId="{0F57AD08-D9C8-D14F-AC62-C8A02C4EB230}" srcOrd="3" destOrd="0" parTransId="{0AFA5E4A-067B-134E-B96E-85DF45DF08CF}" sibTransId="{C8FF8842-CB7D-4245-A4CE-AC5363CE5AA1}"/>
    <dgm:cxn modelId="{E4303E78-E756-294F-B349-B61357E17B14}" type="presOf" srcId="{467F22DA-49E1-5B48-AE60-6DC98B199CA3}" destId="{9AE5EAF1-B8CF-874B-BC81-2A23468F7CBC}" srcOrd="0" destOrd="0" presId="urn:microsoft.com/office/officeart/2005/8/layout/hList1"/>
    <dgm:cxn modelId="{F3D0C07D-DB52-BB40-A436-4E2FF3D35A1E}" srcId="{0F57AD08-D9C8-D14F-AC62-C8A02C4EB230}" destId="{3ACBC55D-8199-F648-9669-51FD01727C95}" srcOrd="1" destOrd="0" parTransId="{4D7418D5-A298-6947-BF11-5E01FD1DBE71}" sibTransId="{5148DFA9-0B89-AA48-9D9B-F1DB6F4F1D9C}"/>
    <dgm:cxn modelId="{25D7C67E-85D0-1643-BDAA-8F389A75121E}" srcId="{32C3122A-4E84-7A44-971B-E7BBA73D8F5C}" destId="{1F6B53FE-956A-8A41-890B-286B814D5B48}" srcOrd="2" destOrd="0" parTransId="{980764DF-2C2C-1B41-A25E-D3DB20374F94}" sibTransId="{DBB22FE1-4057-AC44-BF93-2B6EEB7E726B}"/>
    <dgm:cxn modelId="{E46FB88B-BBAC-9B42-945D-3FB5E6743B1B}" srcId="{1F6B53FE-956A-8A41-890B-286B814D5B48}" destId="{7373C995-AB41-A543-BCA0-8AEEB77A70AF}" srcOrd="1" destOrd="0" parTransId="{5B5579BB-75DF-A145-B9A0-A97947F87143}" sibTransId="{D18CB84E-F1C8-CF46-878B-2C8A471E1E69}"/>
    <dgm:cxn modelId="{3B1ABC8E-3C02-3246-B0C1-0924F0A236D6}" srcId="{32C3122A-4E84-7A44-971B-E7BBA73D8F5C}" destId="{7F02A042-5DB6-F643-AC28-975316A3562F}" srcOrd="0" destOrd="0" parTransId="{62AFB05F-FEE3-4F42-B69A-B65302E1ADDF}" sibTransId="{E53A2490-1C89-BB41-95D7-F239F8C8DA30}"/>
    <dgm:cxn modelId="{6B055FB1-2D59-9545-AB1C-5B2D9C86D118}" type="presOf" srcId="{29902AB4-7198-5E44-A279-675AEF36232D}" destId="{50A7BB45-9764-CA49-8AA1-4F07433616B8}" srcOrd="0" destOrd="0" presId="urn:microsoft.com/office/officeart/2005/8/layout/hList1"/>
    <dgm:cxn modelId="{AEC487C1-416F-6947-8986-6759AF1A2D1D}" srcId="{7F02A042-5DB6-F643-AC28-975316A3562F}" destId="{2808A836-A9A2-FE4A-9285-963D93878204}" srcOrd="1" destOrd="0" parTransId="{2A1E94A7-4314-C741-B14D-6AE2E28DFEFF}" sibTransId="{BE88AAAA-88E4-2C4F-8660-C50BDEB79CC9}"/>
    <dgm:cxn modelId="{DE1868D8-1D88-2942-9CAA-392E2FAA2580}" type="presOf" srcId="{3ACBC55D-8199-F648-9669-51FD01727C95}" destId="{11FBCDB8-F4BE-C24D-B147-3AFC89AE6F60}" srcOrd="0" destOrd="1" presId="urn:microsoft.com/office/officeart/2005/8/layout/hList1"/>
    <dgm:cxn modelId="{11E0B3D9-8F69-B94D-88E6-757203A24E90}" type="presParOf" srcId="{0F133342-6B90-B744-B00E-7E5DF677376F}" destId="{DD6C89DE-EDD5-254B-A65A-8F0E9C7403B2}" srcOrd="0" destOrd="0" presId="urn:microsoft.com/office/officeart/2005/8/layout/hList1"/>
    <dgm:cxn modelId="{4E3CA20C-3E92-C140-87A2-B3A4EE82F42C}" type="presParOf" srcId="{DD6C89DE-EDD5-254B-A65A-8F0E9C7403B2}" destId="{98BB698B-063A-7446-943E-DEF0C26F076A}" srcOrd="0" destOrd="0" presId="urn:microsoft.com/office/officeart/2005/8/layout/hList1"/>
    <dgm:cxn modelId="{99937AF8-8FA2-1D45-B597-CCE558C41ED0}" type="presParOf" srcId="{DD6C89DE-EDD5-254B-A65A-8F0E9C7403B2}" destId="{5AAE49C0-AA09-4B4B-8ED5-AFC1AC980930}" srcOrd="1" destOrd="0" presId="urn:microsoft.com/office/officeart/2005/8/layout/hList1"/>
    <dgm:cxn modelId="{1FEE8294-D9DF-E84F-B20F-39C495CC18E4}" type="presParOf" srcId="{0F133342-6B90-B744-B00E-7E5DF677376F}" destId="{04CC4DE5-1A96-5C4D-BD5A-F5785D0CE2BF}" srcOrd="1" destOrd="0" presId="urn:microsoft.com/office/officeart/2005/8/layout/hList1"/>
    <dgm:cxn modelId="{A43C240E-607B-2943-9F64-B672EF1146AA}" type="presParOf" srcId="{0F133342-6B90-B744-B00E-7E5DF677376F}" destId="{EA740581-6CAD-484F-8744-E54269ED8008}" srcOrd="2" destOrd="0" presId="urn:microsoft.com/office/officeart/2005/8/layout/hList1"/>
    <dgm:cxn modelId="{C8FE4A10-31E6-0D4C-BE0C-5EB15F09B51F}" type="presParOf" srcId="{EA740581-6CAD-484F-8744-E54269ED8008}" destId="{9AE5EAF1-B8CF-874B-BC81-2A23468F7CBC}" srcOrd="0" destOrd="0" presId="urn:microsoft.com/office/officeart/2005/8/layout/hList1"/>
    <dgm:cxn modelId="{B986F906-10DD-EC4F-BBDE-831A769DAFA5}" type="presParOf" srcId="{EA740581-6CAD-484F-8744-E54269ED8008}" destId="{50A7BB45-9764-CA49-8AA1-4F07433616B8}" srcOrd="1" destOrd="0" presId="urn:microsoft.com/office/officeart/2005/8/layout/hList1"/>
    <dgm:cxn modelId="{D3E73D5F-D5D4-304D-BAB6-3604C80E8D5B}" type="presParOf" srcId="{0F133342-6B90-B744-B00E-7E5DF677376F}" destId="{6F584300-83A0-AC45-B7B0-32AAD85B826D}" srcOrd="3" destOrd="0" presId="urn:microsoft.com/office/officeart/2005/8/layout/hList1"/>
    <dgm:cxn modelId="{B9103467-AAE0-9E49-A19F-D164DBA4A3BB}" type="presParOf" srcId="{0F133342-6B90-B744-B00E-7E5DF677376F}" destId="{80C322F8-240C-0F48-89B3-6BCA78C03824}" srcOrd="4" destOrd="0" presId="urn:microsoft.com/office/officeart/2005/8/layout/hList1"/>
    <dgm:cxn modelId="{4FF73D52-8DF6-C64D-9102-BFD7B574E5D2}" type="presParOf" srcId="{80C322F8-240C-0F48-89B3-6BCA78C03824}" destId="{2E85CCC9-1D58-B44F-B872-49BA5A50E371}" srcOrd="0" destOrd="0" presId="urn:microsoft.com/office/officeart/2005/8/layout/hList1"/>
    <dgm:cxn modelId="{6612958B-6B82-BB49-96BB-A214E1B0F010}" type="presParOf" srcId="{80C322F8-240C-0F48-89B3-6BCA78C03824}" destId="{90B2B8AD-C6C3-6043-BC37-34EEDFE54720}" srcOrd="1" destOrd="0" presId="urn:microsoft.com/office/officeart/2005/8/layout/hList1"/>
    <dgm:cxn modelId="{16B133D1-53A8-B745-91B3-D4487891C50D}" type="presParOf" srcId="{0F133342-6B90-B744-B00E-7E5DF677376F}" destId="{B8FCEED0-196F-6C40-B5D3-5D5D796CDD34}" srcOrd="5" destOrd="0" presId="urn:microsoft.com/office/officeart/2005/8/layout/hList1"/>
    <dgm:cxn modelId="{21FCF2F2-3BC1-094F-9945-612A3AC52CFA}" type="presParOf" srcId="{0F133342-6B90-B744-B00E-7E5DF677376F}" destId="{95731568-BA4C-4440-A228-BF8535421BE8}" srcOrd="6" destOrd="0" presId="urn:microsoft.com/office/officeart/2005/8/layout/hList1"/>
    <dgm:cxn modelId="{14003B85-3C66-7E47-AB21-D4306D01037C}" type="presParOf" srcId="{95731568-BA4C-4440-A228-BF8535421BE8}" destId="{3CD2EE8B-129C-684C-85BC-B772D2817A8A}" srcOrd="0" destOrd="0" presId="urn:microsoft.com/office/officeart/2005/8/layout/hList1"/>
    <dgm:cxn modelId="{1AB673E7-C05F-054B-9519-69516CCFE644}" type="presParOf" srcId="{95731568-BA4C-4440-A228-BF8535421BE8}" destId="{11FBCDB8-F4BE-C24D-B147-3AFC89AE6F60}"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59B74E5-D482-0B4F-B8AB-F318B6F86A43}" type="doc">
      <dgm:prSet loTypeId="urn:microsoft.com/office/officeart/2005/8/layout/matrix2" loCatId="" qsTypeId="urn:microsoft.com/office/officeart/2005/8/quickstyle/simple1" qsCatId="simple" csTypeId="urn:microsoft.com/office/officeart/2005/8/colors/accent1_2" csCatId="accent1" phldr="1"/>
      <dgm:spPr/>
      <dgm:t>
        <a:bodyPr/>
        <a:lstStyle/>
        <a:p>
          <a:endParaRPr lang="en-US"/>
        </a:p>
      </dgm:t>
    </dgm:pt>
    <dgm:pt modelId="{07BC6864-B743-9E42-8A6B-59B4612D7F06}">
      <dgm:prSet phldrT="[Text]" custT="1"/>
      <dgm:spPr/>
      <dgm:t>
        <a:bodyPr/>
        <a:lstStyle/>
        <a:p>
          <a:pPr algn="l"/>
          <a:r>
            <a:rPr lang="en-US" sz="1400"/>
            <a:t>SNP QI plan that delivers appropriate services to enrollees, based on their needs</a:t>
          </a:r>
        </a:p>
      </dgm:t>
    </dgm:pt>
    <dgm:pt modelId="{B7DBC216-8A49-074B-B866-F4EDDA3BF348}" type="parTrans" cxnId="{2D2798C2-5475-8747-B72D-882D32176EBC}">
      <dgm:prSet/>
      <dgm:spPr/>
      <dgm:t>
        <a:bodyPr/>
        <a:lstStyle/>
        <a:p>
          <a:endParaRPr lang="en-US" sz="1400"/>
        </a:p>
      </dgm:t>
    </dgm:pt>
    <dgm:pt modelId="{F6261EE8-5AEC-9748-9A99-76A735C6B92E}" type="sibTrans" cxnId="{2D2798C2-5475-8747-B72D-882D32176EBC}">
      <dgm:prSet/>
      <dgm:spPr/>
      <dgm:t>
        <a:bodyPr/>
        <a:lstStyle/>
        <a:p>
          <a:endParaRPr lang="en-US" sz="1400"/>
        </a:p>
      </dgm:t>
    </dgm:pt>
    <dgm:pt modelId="{B71FA9DF-7556-2D4B-9F58-F3B082CADD55}">
      <dgm:prSet phldrT="[Text]" custT="1"/>
      <dgm:spPr/>
      <dgm:t>
        <a:bodyPr/>
        <a:lstStyle/>
        <a:p>
          <a:pPr algn="l"/>
          <a:r>
            <a:rPr lang="en-US" sz="1400"/>
            <a:t>SNP collects and analyzes data and performance to evaluate and report MOC quality</a:t>
          </a:r>
        </a:p>
      </dgm:t>
    </dgm:pt>
    <dgm:pt modelId="{0937F34C-E7CF-EC4B-A727-951244006B5B}" type="parTrans" cxnId="{4E361FFB-6A1A-4545-98F6-26BE95085F03}">
      <dgm:prSet/>
      <dgm:spPr/>
      <dgm:t>
        <a:bodyPr/>
        <a:lstStyle/>
        <a:p>
          <a:endParaRPr lang="en-US" sz="1400"/>
        </a:p>
      </dgm:t>
    </dgm:pt>
    <dgm:pt modelId="{6FA90A77-4844-3C4D-AC31-3C9A3B6BF7EE}" type="sibTrans" cxnId="{4E361FFB-6A1A-4545-98F6-26BE95085F03}">
      <dgm:prSet/>
      <dgm:spPr/>
      <dgm:t>
        <a:bodyPr/>
        <a:lstStyle/>
        <a:p>
          <a:endParaRPr lang="en-US" sz="1400"/>
        </a:p>
      </dgm:t>
    </dgm:pt>
    <dgm:pt modelId="{8339EE10-FA91-694A-8418-9D21CC4B4ED9}">
      <dgm:prSet phldrT="[Text]" custT="1"/>
      <dgm:spPr/>
      <dgm:t>
        <a:bodyPr/>
        <a:lstStyle/>
        <a:p>
          <a:pPr algn="l"/>
          <a:r>
            <a:rPr lang="en-US" sz="1400"/>
            <a:t>Leadership, management, SNP personnel and other stakeholders are involved with internal quality process</a:t>
          </a:r>
        </a:p>
      </dgm:t>
    </dgm:pt>
    <dgm:pt modelId="{D2B23955-0C8D-884F-BAA1-514F5C465EFB}" type="parTrans" cxnId="{4B730BE9-D68B-AC42-96AB-26CF6789C04A}">
      <dgm:prSet/>
      <dgm:spPr/>
      <dgm:t>
        <a:bodyPr/>
        <a:lstStyle/>
        <a:p>
          <a:endParaRPr lang="en-US" sz="1400"/>
        </a:p>
      </dgm:t>
    </dgm:pt>
    <dgm:pt modelId="{D3F484F3-168A-7149-B9E6-971188549F6A}" type="sibTrans" cxnId="{4B730BE9-D68B-AC42-96AB-26CF6789C04A}">
      <dgm:prSet/>
      <dgm:spPr/>
      <dgm:t>
        <a:bodyPr/>
        <a:lstStyle/>
        <a:p>
          <a:endParaRPr lang="en-US" sz="1400"/>
        </a:p>
      </dgm:t>
    </dgm:pt>
    <dgm:pt modelId="{FEB6B19B-46B8-7D4F-B1D4-81D8051BBD2F}">
      <dgm:prSet phldrT="[Text]" custT="1"/>
      <dgm:spPr/>
      <dgm:t>
        <a:bodyPr/>
        <a:lstStyle/>
        <a:p>
          <a:pPr algn="l"/>
          <a:r>
            <a:rPr lang="en-US" sz="1400"/>
            <a:t>SNP-specific measurable goals and outcomes are established; SNP determines goals met/not met</a:t>
          </a:r>
        </a:p>
      </dgm:t>
    </dgm:pt>
    <dgm:pt modelId="{9BD90724-FF58-DA46-A385-C634D810FA1A}" type="parTrans" cxnId="{B3C90B46-8350-3A43-9BEE-69B91E86D78E}">
      <dgm:prSet/>
      <dgm:spPr/>
      <dgm:t>
        <a:bodyPr/>
        <a:lstStyle/>
        <a:p>
          <a:endParaRPr lang="en-US" sz="1400"/>
        </a:p>
      </dgm:t>
    </dgm:pt>
    <dgm:pt modelId="{89B09CD1-D8D7-B74C-9D59-F6D7130E9210}" type="sibTrans" cxnId="{B3C90B46-8350-3A43-9BEE-69B91E86D78E}">
      <dgm:prSet/>
      <dgm:spPr/>
      <dgm:t>
        <a:bodyPr/>
        <a:lstStyle/>
        <a:p>
          <a:endParaRPr lang="en-US" sz="1400"/>
        </a:p>
      </dgm:t>
    </dgm:pt>
    <dgm:pt modelId="{E195A241-CF7B-0A49-ADBA-47DB0843A3CE}" type="pres">
      <dgm:prSet presAssocID="{C59B74E5-D482-0B4F-B8AB-F318B6F86A43}" presName="matrix" presStyleCnt="0">
        <dgm:presLayoutVars>
          <dgm:chMax val="1"/>
          <dgm:dir/>
          <dgm:resizeHandles val="exact"/>
        </dgm:presLayoutVars>
      </dgm:prSet>
      <dgm:spPr/>
    </dgm:pt>
    <dgm:pt modelId="{0591455E-0572-8D4B-A907-2AD224A62C85}" type="pres">
      <dgm:prSet presAssocID="{C59B74E5-D482-0B4F-B8AB-F318B6F86A43}" presName="axisShape" presStyleLbl="bgShp" presStyleIdx="0" presStyleCnt="1"/>
      <dgm:spPr/>
    </dgm:pt>
    <dgm:pt modelId="{AAD46836-BF54-A040-AEFB-1C913A10D836}" type="pres">
      <dgm:prSet presAssocID="{C59B74E5-D482-0B4F-B8AB-F318B6F86A43}" presName="rect1" presStyleLbl="node1" presStyleIdx="0" presStyleCnt="4">
        <dgm:presLayoutVars>
          <dgm:chMax val="0"/>
          <dgm:chPref val="0"/>
          <dgm:bulletEnabled val="1"/>
        </dgm:presLayoutVars>
      </dgm:prSet>
      <dgm:spPr/>
    </dgm:pt>
    <dgm:pt modelId="{22585A81-5BB5-BE43-8A23-5ECA1BC1F13D}" type="pres">
      <dgm:prSet presAssocID="{C59B74E5-D482-0B4F-B8AB-F318B6F86A43}" presName="rect2" presStyleLbl="node1" presStyleIdx="1" presStyleCnt="4">
        <dgm:presLayoutVars>
          <dgm:chMax val="0"/>
          <dgm:chPref val="0"/>
          <dgm:bulletEnabled val="1"/>
        </dgm:presLayoutVars>
      </dgm:prSet>
      <dgm:spPr/>
    </dgm:pt>
    <dgm:pt modelId="{4FAD88BA-316E-094D-9D04-F172919EBAC0}" type="pres">
      <dgm:prSet presAssocID="{C59B74E5-D482-0B4F-B8AB-F318B6F86A43}" presName="rect3" presStyleLbl="node1" presStyleIdx="2" presStyleCnt="4">
        <dgm:presLayoutVars>
          <dgm:chMax val="0"/>
          <dgm:chPref val="0"/>
          <dgm:bulletEnabled val="1"/>
        </dgm:presLayoutVars>
      </dgm:prSet>
      <dgm:spPr/>
    </dgm:pt>
    <dgm:pt modelId="{76D272EB-6D6D-A14C-928E-F3332FDF3C46}" type="pres">
      <dgm:prSet presAssocID="{C59B74E5-D482-0B4F-B8AB-F318B6F86A43}" presName="rect4" presStyleLbl="node1" presStyleIdx="3" presStyleCnt="4">
        <dgm:presLayoutVars>
          <dgm:chMax val="0"/>
          <dgm:chPref val="0"/>
          <dgm:bulletEnabled val="1"/>
        </dgm:presLayoutVars>
      </dgm:prSet>
      <dgm:spPr/>
    </dgm:pt>
  </dgm:ptLst>
  <dgm:cxnLst>
    <dgm:cxn modelId="{3CF1B508-50EB-BF47-AA4E-1E18CB6A63FB}" type="presOf" srcId="{C59B74E5-D482-0B4F-B8AB-F318B6F86A43}" destId="{E195A241-CF7B-0A49-ADBA-47DB0843A3CE}" srcOrd="0" destOrd="0" presId="urn:microsoft.com/office/officeart/2005/8/layout/matrix2"/>
    <dgm:cxn modelId="{60ADCA08-8F9B-5E46-B16F-DF13CBCE254F}" type="presOf" srcId="{8339EE10-FA91-694A-8418-9D21CC4B4ED9}" destId="{4FAD88BA-316E-094D-9D04-F172919EBAC0}" srcOrd="0" destOrd="0" presId="urn:microsoft.com/office/officeart/2005/8/layout/matrix2"/>
    <dgm:cxn modelId="{D7FC941D-81C4-474B-9513-45505AF46F60}" type="presOf" srcId="{FEB6B19B-46B8-7D4F-B1D4-81D8051BBD2F}" destId="{76D272EB-6D6D-A14C-928E-F3332FDF3C46}" srcOrd="0" destOrd="0" presId="urn:microsoft.com/office/officeart/2005/8/layout/matrix2"/>
    <dgm:cxn modelId="{B3C90B46-8350-3A43-9BEE-69B91E86D78E}" srcId="{C59B74E5-D482-0B4F-B8AB-F318B6F86A43}" destId="{FEB6B19B-46B8-7D4F-B1D4-81D8051BBD2F}" srcOrd="3" destOrd="0" parTransId="{9BD90724-FF58-DA46-A385-C634D810FA1A}" sibTransId="{89B09CD1-D8D7-B74C-9D59-F6D7130E9210}"/>
    <dgm:cxn modelId="{C92C819B-DDEA-B746-9041-5D30F1AF4E2E}" type="presOf" srcId="{07BC6864-B743-9E42-8A6B-59B4612D7F06}" destId="{AAD46836-BF54-A040-AEFB-1C913A10D836}" srcOrd="0" destOrd="0" presId="urn:microsoft.com/office/officeart/2005/8/layout/matrix2"/>
    <dgm:cxn modelId="{83B0DCAE-8EE1-AC46-8DD1-681D1DDAF51C}" type="presOf" srcId="{B71FA9DF-7556-2D4B-9F58-F3B082CADD55}" destId="{22585A81-5BB5-BE43-8A23-5ECA1BC1F13D}" srcOrd="0" destOrd="0" presId="urn:microsoft.com/office/officeart/2005/8/layout/matrix2"/>
    <dgm:cxn modelId="{2D2798C2-5475-8747-B72D-882D32176EBC}" srcId="{C59B74E5-D482-0B4F-B8AB-F318B6F86A43}" destId="{07BC6864-B743-9E42-8A6B-59B4612D7F06}" srcOrd="0" destOrd="0" parTransId="{B7DBC216-8A49-074B-B866-F4EDDA3BF348}" sibTransId="{F6261EE8-5AEC-9748-9A99-76A735C6B92E}"/>
    <dgm:cxn modelId="{4B730BE9-D68B-AC42-96AB-26CF6789C04A}" srcId="{C59B74E5-D482-0B4F-B8AB-F318B6F86A43}" destId="{8339EE10-FA91-694A-8418-9D21CC4B4ED9}" srcOrd="2" destOrd="0" parTransId="{D2B23955-0C8D-884F-BAA1-514F5C465EFB}" sibTransId="{D3F484F3-168A-7149-B9E6-971188549F6A}"/>
    <dgm:cxn modelId="{4E361FFB-6A1A-4545-98F6-26BE95085F03}" srcId="{C59B74E5-D482-0B4F-B8AB-F318B6F86A43}" destId="{B71FA9DF-7556-2D4B-9F58-F3B082CADD55}" srcOrd="1" destOrd="0" parTransId="{0937F34C-E7CF-EC4B-A727-951244006B5B}" sibTransId="{6FA90A77-4844-3C4D-AC31-3C9A3B6BF7EE}"/>
    <dgm:cxn modelId="{02209B08-18C5-8142-8CCF-8701176671C1}" type="presParOf" srcId="{E195A241-CF7B-0A49-ADBA-47DB0843A3CE}" destId="{0591455E-0572-8D4B-A907-2AD224A62C85}" srcOrd="0" destOrd="0" presId="urn:microsoft.com/office/officeart/2005/8/layout/matrix2"/>
    <dgm:cxn modelId="{CDB78532-6343-1042-8C8C-479A6E7BA301}" type="presParOf" srcId="{E195A241-CF7B-0A49-ADBA-47DB0843A3CE}" destId="{AAD46836-BF54-A040-AEFB-1C913A10D836}" srcOrd="1" destOrd="0" presId="urn:microsoft.com/office/officeart/2005/8/layout/matrix2"/>
    <dgm:cxn modelId="{1193F78B-6606-154D-9557-CC390FF03CAF}" type="presParOf" srcId="{E195A241-CF7B-0A49-ADBA-47DB0843A3CE}" destId="{22585A81-5BB5-BE43-8A23-5ECA1BC1F13D}" srcOrd="2" destOrd="0" presId="urn:microsoft.com/office/officeart/2005/8/layout/matrix2"/>
    <dgm:cxn modelId="{07E7AD53-604B-1B49-BE31-2664E0BAA1F6}" type="presParOf" srcId="{E195A241-CF7B-0A49-ADBA-47DB0843A3CE}" destId="{4FAD88BA-316E-094D-9D04-F172919EBAC0}" srcOrd="3" destOrd="0" presId="urn:microsoft.com/office/officeart/2005/8/layout/matrix2"/>
    <dgm:cxn modelId="{FE82BE0B-BA18-134A-A5CA-2981EF0E131F}" type="presParOf" srcId="{E195A241-CF7B-0A49-ADBA-47DB0843A3CE}" destId="{76D272EB-6D6D-A14C-928E-F3332FDF3C46}" srcOrd="4" destOrd="0" presId="urn:microsoft.com/office/officeart/2005/8/layout/matrix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C30CA92-74EE-4D4A-8A01-E3A75253EA46}" type="doc">
      <dgm:prSet loTypeId="urn:microsoft.com/office/officeart/2005/8/layout/hProcess9" loCatId="" qsTypeId="urn:microsoft.com/office/officeart/2005/8/quickstyle/simple1" qsCatId="simple" csTypeId="urn:microsoft.com/office/officeart/2005/8/colors/accent1_2" csCatId="accent1" phldr="1"/>
      <dgm:spPr/>
      <dgm:t>
        <a:bodyPr/>
        <a:lstStyle/>
        <a:p>
          <a:endParaRPr lang="en-US"/>
        </a:p>
      </dgm:t>
    </dgm:pt>
    <dgm:pt modelId="{E2A4FE00-EAF8-1C48-B31D-A616E0C43318}">
      <dgm:prSet phldrT="[Text]" custT="1"/>
      <dgm:spPr/>
      <dgm:t>
        <a:bodyPr/>
        <a:lstStyle/>
        <a:p>
          <a:r>
            <a:rPr lang="en-US" sz="1200"/>
            <a:t>Establish Measurable goals to improve</a:t>
          </a:r>
        </a:p>
      </dgm:t>
    </dgm:pt>
    <dgm:pt modelId="{ACFEC51F-B1AE-734B-842E-57DA7E8694B2}" type="parTrans" cxnId="{4278D4D3-E94C-9341-B219-6CCA7164F694}">
      <dgm:prSet/>
      <dgm:spPr/>
      <dgm:t>
        <a:bodyPr/>
        <a:lstStyle/>
        <a:p>
          <a:endParaRPr lang="en-US" sz="1200"/>
        </a:p>
      </dgm:t>
    </dgm:pt>
    <dgm:pt modelId="{2CBB025C-01C6-864F-AA8B-00CAE72621FA}" type="sibTrans" cxnId="{4278D4D3-E94C-9341-B219-6CCA7164F694}">
      <dgm:prSet/>
      <dgm:spPr/>
      <dgm:t>
        <a:bodyPr/>
        <a:lstStyle/>
        <a:p>
          <a:endParaRPr lang="en-US" sz="1200"/>
        </a:p>
      </dgm:t>
    </dgm:pt>
    <dgm:pt modelId="{2A1F56D5-02F2-344C-B6CA-E7CE0E86CA8B}">
      <dgm:prSet phldrT="[Text]" custT="1"/>
      <dgm:spPr/>
      <dgm:t>
        <a:bodyPr/>
        <a:lstStyle/>
        <a:p>
          <a:r>
            <a:rPr lang="en-US" sz="1200"/>
            <a:t>affordability</a:t>
          </a:r>
        </a:p>
      </dgm:t>
    </dgm:pt>
    <dgm:pt modelId="{09D500EE-22DA-634F-806B-00A8BF824BB2}" type="parTrans" cxnId="{FF49D614-9B2B-DC49-AC32-18065680B68D}">
      <dgm:prSet/>
      <dgm:spPr/>
      <dgm:t>
        <a:bodyPr/>
        <a:lstStyle/>
        <a:p>
          <a:endParaRPr lang="en-US" sz="1200"/>
        </a:p>
      </dgm:t>
    </dgm:pt>
    <dgm:pt modelId="{C1783043-D3FD-8E43-AB6D-9C2765649E95}" type="sibTrans" cxnId="{FF49D614-9B2B-DC49-AC32-18065680B68D}">
      <dgm:prSet/>
      <dgm:spPr/>
      <dgm:t>
        <a:bodyPr/>
        <a:lstStyle/>
        <a:p>
          <a:endParaRPr lang="en-US" sz="1200"/>
        </a:p>
      </dgm:t>
    </dgm:pt>
    <dgm:pt modelId="{455F0109-2B92-064A-9A3A-C81A3C410A76}">
      <dgm:prSet phldrT="[Text]" custT="1"/>
      <dgm:spPr/>
      <dgm:t>
        <a:bodyPr/>
        <a:lstStyle/>
        <a:p>
          <a:r>
            <a:rPr lang="en-US" sz="1200"/>
            <a:t>Identify specific health outcomes measures</a:t>
          </a:r>
        </a:p>
      </dgm:t>
    </dgm:pt>
    <dgm:pt modelId="{C30F457D-F9E6-A342-827B-7B4C456200BB}" type="parTrans" cxnId="{CB9456D0-4913-3A45-BC6A-E823EC61C782}">
      <dgm:prSet/>
      <dgm:spPr/>
      <dgm:t>
        <a:bodyPr/>
        <a:lstStyle/>
        <a:p>
          <a:endParaRPr lang="en-US" sz="1200"/>
        </a:p>
      </dgm:t>
    </dgm:pt>
    <dgm:pt modelId="{3C334BC2-945E-2D42-880A-34BE33B3543F}" type="sibTrans" cxnId="{CB9456D0-4913-3A45-BC6A-E823EC61C782}">
      <dgm:prSet/>
      <dgm:spPr/>
      <dgm:t>
        <a:bodyPr/>
        <a:lstStyle/>
        <a:p>
          <a:endParaRPr lang="en-US" sz="1200"/>
        </a:p>
      </dgm:t>
    </dgm:pt>
    <dgm:pt modelId="{3EE11AC8-BB04-BC4B-8F53-0670E78933B1}">
      <dgm:prSet phldrT="[Text]" custT="1"/>
      <dgm:spPr/>
      <dgm:t>
        <a:bodyPr/>
        <a:lstStyle/>
        <a:p>
          <a:r>
            <a:rPr lang="en-US" sz="1200"/>
            <a:t>population health outcomes</a:t>
          </a:r>
        </a:p>
      </dgm:t>
    </dgm:pt>
    <dgm:pt modelId="{C9F0D496-1D20-B645-87F9-6C29E1A5D553}" type="parTrans" cxnId="{2E900B6A-D8A3-D74B-85B7-EF7EDAC8137D}">
      <dgm:prSet/>
      <dgm:spPr/>
      <dgm:t>
        <a:bodyPr/>
        <a:lstStyle/>
        <a:p>
          <a:endParaRPr lang="en-US" sz="1200"/>
        </a:p>
      </dgm:t>
    </dgm:pt>
    <dgm:pt modelId="{556CE268-9278-1740-B54B-A272BA4C217C}" type="sibTrans" cxnId="{2E900B6A-D8A3-D74B-85B7-EF7EDAC8137D}">
      <dgm:prSet/>
      <dgm:spPr/>
      <dgm:t>
        <a:bodyPr/>
        <a:lstStyle/>
        <a:p>
          <a:endParaRPr lang="en-US" sz="1200"/>
        </a:p>
      </dgm:t>
    </dgm:pt>
    <dgm:pt modelId="{F5E9CC60-C3D3-F949-96D7-1A2FFA28875C}">
      <dgm:prSet phldrT="[Text]" custT="1"/>
      <dgm:spPr/>
      <dgm:t>
        <a:bodyPr/>
        <a:lstStyle/>
        <a:p>
          <a:r>
            <a:rPr lang="en-US" sz="1200"/>
            <a:t>Establishing methods to assess and track MOC's impact on health outcomes</a:t>
          </a:r>
        </a:p>
      </dgm:t>
    </dgm:pt>
    <dgm:pt modelId="{20DDC32C-5ACA-1C4D-B31C-9F27F8BC8117}" type="parTrans" cxnId="{226B3139-3D75-7A44-AF0E-09BB0D1382C2}">
      <dgm:prSet/>
      <dgm:spPr/>
      <dgm:t>
        <a:bodyPr/>
        <a:lstStyle/>
        <a:p>
          <a:endParaRPr lang="en-US" sz="1200"/>
        </a:p>
      </dgm:t>
    </dgm:pt>
    <dgm:pt modelId="{9FC9EC78-F581-E542-BB29-FCA35EAB18CA}" type="sibTrans" cxnId="{226B3139-3D75-7A44-AF0E-09BB0D1382C2}">
      <dgm:prSet/>
      <dgm:spPr/>
      <dgm:t>
        <a:bodyPr/>
        <a:lstStyle/>
        <a:p>
          <a:endParaRPr lang="en-US" sz="1200"/>
        </a:p>
      </dgm:t>
    </dgm:pt>
    <dgm:pt modelId="{A904851B-15DB-5341-8F0C-C52825810F71}">
      <dgm:prSet phldrT="[Text]" custT="1"/>
      <dgm:spPr/>
      <dgm:t>
        <a:bodyPr/>
        <a:lstStyle/>
        <a:p>
          <a:r>
            <a:rPr lang="en-US" sz="1200"/>
            <a:t>access</a:t>
          </a:r>
        </a:p>
      </dgm:t>
    </dgm:pt>
    <dgm:pt modelId="{43776446-A0CB-A145-B9BB-7A9B6C4B7FF6}" type="parTrans" cxnId="{9318A6F7-7C1B-E141-A987-9AA62CEF2AC9}">
      <dgm:prSet/>
      <dgm:spPr/>
      <dgm:t>
        <a:bodyPr/>
        <a:lstStyle/>
        <a:p>
          <a:endParaRPr lang="en-US" sz="1200"/>
        </a:p>
      </dgm:t>
    </dgm:pt>
    <dgm:pt modelId="{E0A71749-95C9-4D4B-9686-BDA9855D5389}" type="sibTrans" cxnId="{9318A6F7-7C1B-E141-A987-9AA62CEF2AC9}">
      <dgm:prSet/>
      <dgm:spPr/>
      <dgm:t>
        <a:bodyPr/>
        <a:lstStyle/>
        <a:p>
          <a:endParaRPr lang="en-US" sz="1200"/>
        </a:p>
      </dgm:t>
    </dgm:pt>
    <dgm:pt modelId="{C7E4DDBD-7E69-8F41-8E60-29BEDDB0B757}">
      <dgm:prSet phldrT="[Text]" custT="1"/>
      <dgm:spPr/>
      <dgm:t>
        <a:bodyPr/>
        <a:lstStyle/>
        <a:p>
          <a:r>
            <a:rPr lang="en-US" sz="1200"/>
            <a:t>Plan level</a:t>
          </a:r>
        </a:p>
      </dgm:t>
    </dgm:pt>
    <dgm:pt modelId="{EF7C71B5-2485-CD43-BDF1-248DD0092584}" type="parTrans" cxnId="{4EBC0A24-71E7-3443-831D-BA47588E5A2B}">
      <dgm:prSet/>
      <dgm:spPr/>
      <dgm:t>
        <a:bodyPr/>
        <a:lstStyle/>
        <a:p>
          <a:endParaRPr lang="en-US" sz="1200"/>
        </a:p>
      </dgm:t>
    </dgm:pt>
    <dgm:pt modelId="{361C5BA1-0E7E-1B45-87FA-1FEB530B0855}" type="sibTrans" cxnId="{4EBC0A24-71E7-3443-831D-BA47588E5A2B}">
      <dgm:prSet/>
      <dgm:spPr/>
      <dgm:t>
        <a:bodyPr/>
        <a:lstStyle/>
        <a:p>
          <a:endParaRPr lang="en-US" sz="1200"/>
        </a:p>
      </dgm:t>
    </dgm:pt>
    <dgm:pt modelId="{D8A3547E-5BC9-3D40-A535-4207A06AC9BC}">
      <dgm:prSet phldrT="[Text]" custT="1"/>
      <dgm:spPr/>
      <dgm:t>
        <a:bodyPr/>
        <a:lstStyle/>
        <a:p>
          <a:r>
            <a:rPr lang="en-US" sz="1200"/>
            <a:t>Process to determine if health outcome goals are met/not met</a:t>
          </a:r>
        </a:p>
      </dgm:t>
    </dgm:pt>
    <dgm:pt modelId="{19FB7D81-28DF-C546-ADE1-979492785724}" type="parTrans" cxnId="{F664B9EC-7088-014F-AAF9-B2D6B542C460}">
      <dgm:prSet/>
      <dgm:spPr/>
      <dgm:t>
        <a:bodyPr/>
        <a:lstStyle/>
        <a:p>
          <a:endParaRPr lang="en-US" sz="1200"/>
        </a:p>
      </dgm:t>
    </dgm:pt>
    <dgm:pt modelId="{6F89DB22-39D3-7845-8637-C2FAFB5A404E}" type="sibTrans" cxnId="{F664B9EC-7088-014F-AAF9-B2D6B542C460}">
      <dgm:prSet/>
      <dgm:spPr/>
      <dgm:t>
        <a:bodyPr/>
        <a:lstStyle/>
        <a:p>
          <a:endParaRPr lang="en-US" sz="1200"/>
        </a:p>
      </dgm:t>
    </dgm:pt>
    <dgm:pt modelId="{C2CCA386-6B9A-CC48-986D-06EAE3C1C1C8}">
      <dgm:prSet phldrT="[Text]" custT="1"/>
      <dgm:spPr/>
      <dgm:t>
        <a:bodyPr/>
        <a:lstStyle/>
        <a:p>
          <a:r>
            <a:rPr lang="en-US" sz="1200"/>
            <a:t>Devise steps to be taken if goals are not met in the expected time frame</a:t>
          </a:r>
        </a:p>
      </dgm:t>
    </dgm:pt>
    <dgm:pt modelId="{04A967D4-52C8-8848-A364-AC9A81F74205}" type="parTrans" cxnId="{69C08699-A190-654D-9F07-786529FFCD68}">
      <dgm:prSet/>
      <dgm:spPr/>
      <dgm:t>
        <a:bodyPr/>
        <a:lstStyle/>
        <a:p>
          <a:endParaRPr lang="en-US" sz="1200"/>
        </a:p>
      </dgm:t>
    </dgm:pt>
    <dgm:pt modelId="{9B0294A3-63CF-DA44-B086-E93ABCD54D69}" type="sibTrans" cxnId="{69C08699-A190-654D-9F07-786529FFCD68}">
      <dgm:prSet/>
      <dgm:spPr/>
      <dgm:t>
        <a:bodyPr/>
        <a:lstStyle/>
        <a:p>
          <a:endParaRPr lang="en-US" sz="1200"/>
        </a:p>
      </dgm:t>
    </dgm:pt>
    <dgm:pt modelId="{41F454DD-C5F5-FC4A-AD27-31B671EB7CA1}" type="pres">
      <dgm:prSet presAssocID="{AC30CA92-74EE-4D4A-8A01-E3A75253EA46}" presName="CompostProcess" presStyleCnt="0">
        <dgm:presLayoutVars>
          <dgm:dir/>
          <dgm:resizeHandles val="exact"/>
        </dgm:presLayoutVars>
      </dgm:prSet>
      <dgm:spPr/>
    </dgm:pt>
    <dgm:pt modelId="{7F6946BC-5EE4-B640-B796-2ED8B1B5DBA4}" type="pres">
      <dgm:prSet presAssocID="{AC30CA92-74EE-4D4A-8A01-E3A75253EA46}" presName="arrow" presStyleLbl="bgShp" presStyleIdx="0" presStyleCnt="1"/>
      <dgm:spPr>
        <a:solidFill>
          <a:srgbClr val="92D050"/>
        </a:solidFill>
      </dgm:spPr>
    </dgm:pt>
    <dgm:pt modelId="{8BA01DEB-F2B7-454B-92EA-B692E5C9BC00}" type="pres">
      <dgm:prSet presAssocID="{AC30CA92-74EE-4D4A-8A01-E3A75253EA46}" presName="linearProcess" presStyleCnt="0"/>
      <dgm:spPr/>
    </dgm:pt>
    <dgm:pt modelId="{FF98E934-58AF-074C-8B52-023689BABBEF}" type="pres">
      <dgm:prSet presAssocID="{E2A4FE00-EAF8-1C48-B31D-A616E0C43318}" presName="textNode" presStyleLbl="node1" presStyleIdx="0" presStyleCnt="5">
        <dgm:presLayoutVars>
          <dgm:bulletEnabled val="1"/>
        </dgm:presLayoutVars>
      </dgm:prSet>
      <dgm:spPr/>
    </dgm:pt>
    <dgm:pt modelId="{1F5FA037-1294-EF40-99AA-386B992CD5B1}" type="pres">
      <dgm:prSet presAssocID="{2CBB025C-01C6-864F-AA8B-00CAE72621FA}" presName="sibTrans" presStyleCnt="0"/>
      <dgm:spPr/>
    </dgm:pt>
    <dgm:pt modelId="{902849DC-2DF7-3B45-A0D1-68A92600C4D2}" type="pres">
      <dgm:prSet presAssocID="{455F0109-2B92-064A-9A3A-C81A3C410A76}" presName="textNode" presStyleLbl="node1" presStyleIdx="1" presStyleCnt="5">
        <dgm:presLayoutVars>
          <dgm:bulletEnabled val="1"/>
        </dgm:presLayoutVars>
      </dgm:prSet>
      <dgm:spPr/>
    </dgm:pt>
    <dgm:pt modelId="{159551D7-22B6-1348-92D6-E6356C7831F9}" type="pres">
      <dgm:prSet presAssocID="{3C334BC2-945E-2D42-880A-34BE33B3543F}" presName="sibTrans" presStyleCnt="0"/>
      <dgm:spPr/>
    </dgm:pt>
    <dgm:pt modelId="{DFB2FFE8-070D-7B47-B631-13DCD0C0D9C7}" type="pres">
      <dgm:prSet presAssocID="{F5E9CC60-C3D3-F949-96D7-1A2FFA28875C}" presName="textNode" presStyleLbl="node1" presStyleIdx="2" presStyleCnt="5">
        <dgm:presLayoutVars>
          <dgm:bulletEnabled val="1"/>
        </dgm:presLayoutVars>
      </dgm:prSet>
      <dgm:spPr/>
    </dgm:pt>
    <dgm:pt modelId="{D1B9F07B-84FD-1B46-9826-3CCADA4A5581}" type="pres">
      <dgm:prSet presAssocID="{9FC9EC78-F581-E542-BB29-FCA35EAB18CA}" presName="sibTrans" presStyleCnt="0"/>
      <dgm:spPr/>
    </dgm:pt>
    <dgm:pt modelId="{50303006-B5CE-9947-BF5B-8A5290582CD9}" type="pres">
      <dgm:prSet presAssocID="{D8A3547E-5BC9-3D40-A535-4207A06AC9BC}" presName="textNode" presStyleLbl="node1" presStyleIdx="3" presStyleCnt="5">
        <dgm:presLayoutVars>
          <dgm:bulletEnabled val="1"/>
        </dgm:presLayoutVars>
      </dgm:prSet>
      <dgm:spPr/>
    </dgm:pt>
    <dgm:pt modelId="{A772C146-56F5-AB4D-96CF-59C053E3D1F0}" type="pres">
      <dgm:prSet presAssocID="{6F89DB22-39D3-7845-8637-C2FAFB5A404E}" presName="sibTrans" presStyleCnt="0"/>
      <dgm:spPr/>
    </dgm:pt>
    <dgm:pt modelId="{613010BC-4457-BA42-B53D-859CEC793EFF}" type="pres">
      <dgm:prSet presAssocID="{C2CCA386-6B9A-CC48-986D-06EAE3C1C1C8}" presName="textNode" presStyleLbl="node1" presStyleIdx="4" presStyleCnt="5">
        <dgm:presLayoutVars>
          <dgm:bulletEnabled val="1"/>
        </dgm:presLayoutVars>
      </dgm:prSet>
      <dgm:spPr/>
    </dgm:pt>
  </dgm:ptLst>
  <dgm:cxnLst>
    <dgm:cxn modelId="{539FC503-C15C-3D48-AC7F-40D7495C7E7B}" type="presOf" srcId="{C7E4DDBD-7E69-8F41-8E60-29BEDDB0B757}" destId="{902849DC-2DF7-3B45-A0D1-68A92600C4D2}" srcOrd="0" destOrd="2" presId="urn:microsoft.com/office/officeart/2005/8/layout/hProcess9"/>
    <dgm:cxn modelId="{FF49D614-9B2B-DC49-AC32-18065680B68D}" srcId="{E2A4FE00-EAF8-1C48-B31D-A616E0C43318}" destId="{2A1F56D5-02F2-344C-B6CA-E7CE0E86CA8B}" srcOrd="1" destOrd="0" parTransId="{09D500EE-22DA-634F-806B-00A8BF824BB2}" sibTransId="{C1783043-D3FD-8E43-AB6D-9C2765649E95}"/>
    <dgm:cxn modelId="{4EBC0A24-71E7-3443-831D-BA47588E5A2B}" srcId="{455F0109-2B92-064A-9A3A-C81A3C410A76}" destId="{C7E4DDBD-7E69-8F41-8E60-29BEDDB0B757}" srcOrd="1" destOrd="0" parTransId="{EF7C71B5-2485-CD43-BDF1-248DD0092584}" sibTransId="{361C5BA1-0E7E-1B45-87FA-1FEB530B0855}"/>
    <dgm:cxn modelId="{226B3139-3D75-7A44-AF0E-09BB0D1382C2}" srcId="{AC30CA92-74EE-4D4A-8A01-E3A75253EA46}" destId="{F5E9CC60-C3D3-F949-96D7-1A2FFA28875C}" srcOrd="2" destOrd="0" parTransId="{20DDC32C-5ACA-1C4D-B31C-9F27F8BC8117}" sibTransId="{9FC9EC78-F581-E542-BB29-FCA35EAB18CA}"/>
    <dgm:cxn modelId="{A9316C3B-3E40-0A4E-961C-752F5AF71537}" type="presOf" srcId="{D8A3547E-5BC9-3D40-A535-4207A06AC9BC}" destId="{50303006-B5CE-9947-BF5B-8A5290582CD9}" srcOrd="0" destOrd="0" presId="urn:microsoft.com/office/officeart/2005/8/layout/hProcess9"/>
    <dgm:cxn modelId="{2E900B6A-D8A3-D74B-85B7-EF7EDAC8137D}" srcId="{455F0109-2B92-064A-9A3A-C81A3C410A76}" destId="{3EE11AC8-BB04-BC4B-8F53-0670E78933B1}" srcOrd="0" destOrd="0" parTransId="{C9F0D496-1D20-B645-87F9-6C29E1A5D553}" sibTransId="{556CE268-9278-1740-B54B-A272BA4C217C}"/>
    <dgm:cxn modelId="{4F0B698E-7624-EF47-9C4F-828B78C62D87}" type="presOf" srcId="{C2CCA386-6B9A-CC48-986D-06EAE3C1C1C8}" destId="{613010BC-4457-BA42-B53D-859CEC793EFF}" srcOrd="0" destOrd="0" presId="urn:microsoft.com/office/officeart/2005/8/layout/hProcess9"/>
    <dgm:cxn modelId="{69C08699-A190-654D-9F07-786529FFCD68}" srcId="{AC30CA92-74EE-4D4A-8A01-E3A75253EA46}" destId="{C2CCA386-6B9A-CC48-986D-06EAE3C1C1C8}" srcOrd="4" destOrd="0" parTransId="{04A967D4-52C8-8848-A364-AC9A81F74205}" sibTransId="{9B0294A3-63CF-DA44-B086-E93ABCD54D69}"/>
    <dgm:cxn modelId="{8C23A3A0-46BD-6D4E-9551-747B48DB086B}" type="presOf" srcId="{E2A4FE00-EAF8-1C48-B31D-A616E0C43318}" destId="{FF98E934-58AF-074C-8B52-023689BABBEF}" srcOrd="0" destOrd="0" presId="urn:microsoft.com/office/officeart/2005/8/layout/hProcess9"/>
    <dgm:cxn modelId="{CD4F75A6-EBA8-0946-8790-61EB26FE181B}" type="presOf" srcId="{AC30CA92-74EE-4D4A-8A01-E3A75253EA46}" destId="{41F454DD-C5F5-FC4A-AD27-31B671EB7CA1}" srcOrd="0" destOrd="0" presId="urn:microsoft.com/office/officeart/2005/8/layout/hProcess9"/>
    <dgm:cxn modelId="{D2D627C2-C933-6D44-ABD5-F8383FAE1B44}" type="presOf" srcId="{F5E9CC60-C3D3-F949-96D7-1A2FFA28875C}" destId="{DFB2FFE8-070D-7B47-B631-13DCD0C0D9C7}" srcOrd="0" destOrd="0" presId="urn:microsoft.com/office/officeart/2005/8/layout/hProcess9"/>
    <dgm:cxn modelId="{7C9944C2-0678-8043-800D-AD75E3180FDD}" type="presOf" srcId="{A904851B-15DB-5341-8F0C-C52825810F71}" destId="{FF98E934-58AF-074C-8B52-023689BABBEF}" srcOrd="0" destOrd="1" presId="urn:microsoft.com/office/officeart/2005/8/layout/hProcess9"/>
    <dgm:cxn modelId="{CB9456D0-4913-3A45-BC6A-E823EC61C782}" srcId="{AC30CA92-74EE-4D4A-8A01-E3A75253EA46}" destId="{455F0109-2B92-064A-9A3A-C81A3C410A76}" srcOrd="1" destOrd="0" parTransId="{C30F457D-F9E6-A342-827B-7B4C456200BB}" sibTransId="{3C334BC2-945E-2D42-880A-34BE33B3543F}"/>
    <dgm:cxn modelId="{4278D4D3-E94C-9341-B219-6CCA7164F694}" srcId="{AC30CA92-74EE-4D4A-8A01-E3A75253EA46}" destId="{E2A4FE00-EAF8-1C48-B31D-A616E0C43318}" srcOrd="0" destOrd="0" parTransId="{ACFEC51F-B1AE-734B-842E-57DA7E8694B2}" sibTransId="{2CBB025C-01C6-864F-AA8B-00CAE72621FA}"/>
    <dgm:cxn modelId="{E6F0D0EB-D7AB-3A4A-B57C-531281C623E7}" type="presOf" srcId="{455F0109-2B92-064A-9A3A-C81A3C410A76}" destId="{902849DC-2DF7-3B45-A0D1-68A92600C4D2}" srcOrd="0" destOrd="0" presId="urn:microsoft.com/office/officeart/2005/8/layout/hProcess9"/>
    <dgm:cxn modelId="{F664B9EC-7088-014F-AAF9-B2D6B542C460}" srcId="{AC30CA92-74EE-4D4A-8A01-E3A75253EA46}" destId="{D8A3547E-5BC9-3D40-A535-4207A06AC9BC}" srcOrd="3" destOrd="0" parTransId="{19FB7D81-28DF-C546-ADE1-979492785724}" sibTransId="{6F89DB22-39D3-7845-8637-C2FAFB5A404E}"/>
    <dgm:cxn modelId="{F0A718ED-B3A0-C04C-B6DC-D3691968B465}" type="presOf" srcId="{3EE11AC8-BB04-BC4B-8F53-0670E78933B1}" destId="{902849DC-2DF7-3B45-A0D1-68A92600C4D2}" srcOrd="0" destOrd="1" presId="urn:microsoft.com/office/officeart/2005/8/layout/hProcess9"/>
    <dgm:cxn modelId="{9318A6F7-7C1B-E141-A987-9AA62CEF2AC9}" srcId="{E2A4FE00-EAF8-1C48-B31D-A616E0C43318}" destId="{A904851B-15DB-5341-8F0C-C52825810F71}" srcOrd="0" destOrd="0" parTransId="{43776446-A0CB-A145-B9BB-7A9B6C4B7FF6}" sibTransId="{E0A71749-95C9-4D4B-9686-BDA9855D5389}"/>
    <dgm:cxn modelId="{E2CEE7F9-BD31-4B41-A5AE-0785F095BF71}" type="presOf" srcId="{2A1F56D5-02F2-344C-B6CA-E7CE0E86CA8B}" destId="{FF98E934-58AF-074C-8B52-023689BABBEF}" srcOrd="0" destOrd="2" presId="urn:microsoft.com/office/officeart/2005/8/layout/hProcess9"/>
    <dgm:cxn modelId="{5C8E42BC-B3E1-DB4C-9F93-155068C4130F}" type="presParOf" srcId="{41F454DD-C5F5-FC4A-AD27-31B671EB7CA1}" destId="{7F6946BC-5EE4-B640-B796-2ED8B1B5DBA4}" srcOrd="0" destOrd="0" presId="urn:microsoft.com/office/officeart/2005/8/layout/hProcess9"/>
    <dgm:cxn modelId="{40662AF7-248A-CB4F-886F-CDBA6FC51175}" type="presParOf" srcId="{41F454DD-C5F5-FC4A-AD27-31B671EB7CA1}" destId="{8BA01DEB-F2B7-454B-92EA-B692E5C9BC00}" srcOrd="1" destOrd="0" presId="urn:microsoft.com/office/officeart/2005/8/layout/hProcess9"/>
    <dgm:cxn modelId="{D2699DD8-52B0-5B4C-8106-702A754A1980}" type="presParOf" srcId="{8BA01DEB-F2B7-454B-92EA-B692E5C9BC00}" destId="{FF98E934-58AF-074C-8B52-023689BABBEF}" srcOrd="0" destOrd="0" presId="urn:microsoft.com/office/officeart/2005/8/layout/hProcess9"/>
    <dgm:cxn modelId="{44752A38-38DD-2E45-AA7A-8EEF4D721775}" type="presParOf" srcId="{8BA01DEB-F2B7-454B-92EA-B692E5C9BC00}" destId="{1F5FA037-1294-EF40-99AA-386B992CD5B1}" srcOrd="1" destOrd="0" presId="urn:microsoft.com/office/officeart/2005/8/layout/hProcess9"/>
    <dgm:cxn modelId="{94D9D77E-23A4-D146-89BE-D10F1C77E963}" type="presParOf" srcId="{8BA01DEB-F2B7-454B-92EA-B692E5C9BC00}" destId="{902849DC-2DF7-3B45-A0D1-68A92600C4D2}" srcOrd="2" destOrd="0" presId="urn:microsoft.com/office/officeart/2005/8/layout/hProcess9"/>
    <dgm:cxn modelId="{FF184790-146F-0746-9E9C-3F21E8D0F692}" type="presParOf" srcId="{8BA01DEB-F2B7-454B-92EA-B692E5C9BC00}" destId="{159551D7-22B6-1348-92D6-E6356C7831F9}" srcOrd="3" destOrd="0" presId="urn:microsoft.com/office/officeart/2005/8/layout/hProcess9"/>
    <dgm:cxn modelId="{72CAA294-CEE4-1045-92CF-9F585A4D499A}" type="presParOf" srcId="{8BA01DEB-F2B7-454B-92EA-B692E5C9BC00}" destId="{DFB2FFE8-070D-7B47-B631-13DCD0C0D9C7}" srcOrd="4" destOrd="0" presId="urn:microsoft.com/office/officeart/2005/8/layout/hProcess9"/>
    <dgm:cxn modelId="{0B09A054-39C5-E347-8A9F-A8ACEB91AB54}" type="presParOf" srcId="{8BA01DEB-F2B7-454B-92EA-B692E5C9BC00}" destId="{D1B9F07B-84FD-1B46-9826-3CCADA4A5581}" srcOrd="5" destOrd="0" presId="urn:microsoft.com/office/officeart/2005/8/layout/hProcess9"/>
    <dgm:cxn modelId="{557254C0-AEB4-CE4E-9DF0-4B2FAAA9A34F}" type="presParOf" srcId="{8BA01DEB-F2B7-454B-92EA-B692E5C9BC00}" destId="{50303006-B5CE-9947-BF5B-8A5290582CD9}" srcOrd="6" destOrd="0" presId="urn:microsoft.com/office/officeart/2005/8/layout/hProcess9"/>
    <dgm:cxn modelId="{5C9DC424-40F7-284E-B49E-9217C2314DA3}" type="presParOf" srcId="{8BA01DEB-F2B7-454B-92EA-B692E5C9BC00}" destId="{A772C146-56F5-AB4D-96CF-59C053E3D1F0}" srcOrd="7" destOrd="0" presId="urn:microsoft.com/office/officeart/2005/8/layout/hProcess9"/>
    <dgm:cxn modelId="{08696700-EE90-364F-8A83-AAF329B0E6BA}" type="presParOf" srcId="{8BA01DEB-F2B7-454B-92EA-B692E5C9BC00}" destId="{613010BC-4457-BA42-B53D-859CEC793EFF}"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AC30CA92-74EE-4D4A-8A01-E3A75253EA46}" type="doc">
      <dgm:prSet loTypeId="urn:microsoft.com/office/officeart/2005/8/layout/hProcess9" loCatId="" qsTypeId="urn:microsoft.com/office/officeart/2005/8/quickstyle/simple1" qsCatId="simple" csTypeId="urn:microsoft.com/office/officeart/2005/8/colors/accent1_2" csCatId="accent1" phldr="1"/>
      <dgm:spPr/>
      <dgm:t>
        <a:bodyPr/>
        <a:lstStyle/>
        <a:p>
          <a:endParaRPr lang="en-US"/>
        </a:p>
      </dgm:t>
    </dgm:pt>
    <dgm:pt modelId="{E2A4FE00-EAF8-1C48-B31D-A616E0C43318}">
      <dgm:prSet phldrT="[Text]" custT="1"/>
      <dgm:spPr/>
      <dgm:t>
        <a:bodyPr/>
        <a:lstStyle/>
        <a:p>
          <a:r>
            <a:rPr lang="en-US" sz="1200"/>
            <a:t>Select a Survey Tool</a:t>
          </a:r>
        </a:p>
      </dgm:t>
    </dgm:pt>
    <dgm:pt modelId="{ACFEC51F-B1AE-734B-842E-57DA7E8694B2}" type="parTrans" cxnId="{4278D4D3-E94C-9341-B219-6CCA7164F694}">
      <dgm:prSet/>
      <dgm:spPr/>
      <dgm:t>
        <a:bodyPr/>
        <a:lstStyle/>
        <a:p>
          <a:endParaRPr lang="en-US" sz="1200"/>
        </a:p>
      </dgm:t>
    </dgm:pt>
    <dgm:pt modelId="{2CBB025C-01C6-864F-AA8B-00CAE72621FA}" type="sibTrans" cxnId="{4278D4D3-E94C-9341-B219-6CCA7164F694}">
      <dgm:prSet/>
      <dgm:spPr/>
      <dgm:t>
        <a:bodyPr/>
        <a:lstStyle/>
        <a:p>
          <a:endParaRPr lang="en-US" sz="1200"/>
        </a:p>
      </dgm:t>
    </dgm:pt>
    <dgm:pt modelId="{455F0109-2B92-064A-9A3A-C81A3C410A76}">
      <dgm:prSet phldrT="[Text]" custT="1"/>
      <dgm:spPr/>
      <dgm:t>
        <a:bodyPr/>
        <a:lstStyle/>
        <a:p>
          <a:r>
            <a:rPr lang="en-US" sz="1200"/>
            <a:t>Explain rationale for selection of survey tool</a:t>
          </a:r>
        </a:p>
      </dgm:t>
    </dgm:pt>
    <dgm:pt modelId="{C30F457D-F9E6-A342-827B-7B4C456200BB}" type="parTrans" cxnId="{CB9456D0-4913-3A45-BC6A-E823EC61C782}">
      <dgm:prSet/>
      <dgm:spPr/>
      <dgm:t>
        <a:bodyPr/>
        <a:lstStyle/>
        <a:p>
          <a:endParaRPr lang="en-US" sz="1200"/>
        </a:p>
      </dgm:t>
    </dgm:pt>
    <dgm:pt modelId="{3C334BC2-945E-2D42-880A-34BE33B3543F}" type="sibTrans" cxnId="{CB9456D0-4913-3A45-BC6A-E823EC61C782}">
      <dgm:prSet/>
      <dgm:spPr/>
      <dgm:t>
        <a:bodyPr/>
        <a:lstStyle/>
        <a:p>
          <a:endParaRPr lang="en-US" sz="1200"/>
        </a:p>
      </dgm:t>
    </dgm:pt>
    <dgm:pt modelId="{F5E9CC60-C3D3-F949-96D7-1A2FFA28875C}">
      <dgm:prSet phldrT="[Text]" custT="1"/>
      <dgm:spPr/>
      <dgm:t>
        <a:bodyPr/>
        <a:lstStyle/>
        <a:p>
          <a:r>
            <a:rPr lang="en-US" sz="1200"/>
            <a:t>Integrate survey results into overall MOC performance plan</a:t>
          </a:r>
        </a:p>
      </dgm:t>
    </dgm:pt>
    <dgm:pt modelId="{20DDC32C-5ACA-1C4D-B31C-9F27F8BC8117}" type="parTrans" cxnId="{226B3139-3D75-7A44-AF0E-09BB0D1382C2}">
      <dgm:prSet/>
      <dgm:spPr/>
      <dgm:t>
        <a:bodyPr/>
        <a:lstStyle/>
        <a:p>
          <a:endParaRPr lang="en-US" sz="1200"/>
        </a:p>
      </dgm:t>
    </dgm:pt>
    <dgm:pt modelId="{9FC9EC78-F581-E542-BB29-FCA35EAB18CA}" type="sibTrans" cxnId="{226B3139-3D75-7A44-AF0E-09BB0D1382C2}">
      <dgm:prSet/>
      <dgm:spPr/>
      <dgm:t>
        <a:bodyPr/>
        <a:lstStyle/>
        <a:p>
          <a:endParaRPr lang="en-US" sz="1200"/>
        </a:p>
      </dgm:t>
    </dgm:pt>
    <dgm:pt modelId="{D8A3547E-5BC9-3D40-A535-4207A06AC9BC}">
      <dgm:prSet phldrT="[Text]" custT="1"/>
      <dgm:spPr/>
      <dgm:t>
        <a:bodyPr/>
        <a:lstStyle/>
        <a:p>
          <a:r>
            <a:rPr lang="en-US" sz="1200"/>
            <a:t>Take steps to address issues identified in survey responses</a:t>
          </a:r>
        </a:p>
      </dgm:t>
    </dgm:pt>
    <dgm:pt modelId="{19FB7D81-28DF-C546-ADE1-979492785724}" type="parTrans" cxnId="{F664B9EC-7088-014F-AAF9-B2D6B542C460}">
      <dgm:prSet/>
      <dgm:spPr/>
      <dgm:t>
        <a:bodyPr/>
        <a:lstStyle/>
        <a:p>
          <a:endParaRPr lang="en-US" sz="1200"/>
        </a:p>
      </dgm:t>
    </dgm:pt>
    <dgm:pt modelId="{6F89DB22-39D3-7845-8637-C2FAFB5A404E}" type="sibTrans" cxnId="{F664B9EC-7088-014F-AAF9-B2D6B542C460}">
      <dgm:prSet/>
      <dgm:spPr/>
      <dgm:t>
        <a:bodyPr/>
        <a:lstStyle/>
        <a:p>
          <a:endParaRPr lang="en-US" sz="1200"/>
        </a:p>
      </dgm:t>
    </dgm:pt>
    <dgm:pt modelId="{41F454DD-C5F5-FC4A-AD27-31B671EB7CA1}" type="pres">
      <dgm:prSet presAssocID="{AC30CA92-74EE-4D4A-8A01-E3A75253EA46}" presName="CompostProcess" presStyleCnt="0">
        <dgm:presLayoutVars>
          <dgm:dir/>
          <dgm:resizeHandles val="exact"/>
        </dgm:presLayoutVars>
      </dgm:prSet>
      <dgm:spPr/>
    </dgm:pt>
    <dgm:pt modelId="{7F6946BC-5EE4-B640-B796-2ED8B1B5DBA4}" type="pres">
      <dgm:prSet presAssocID="{AC30CA92-74EE-4D4A-8A01-E3A75253EA46}" presName="arrow" presStyleLbl="bgShp" presStyleIdx="0" presStyleCnt="1"/>
      <dgm:spPr>
        <a:solidFill>
          <a:srgbClr val="92D050"/>
        </a:solidFill>
      </dgm:spPr>
    </dgm:pt>
    <dgm:pt modelId="{8BA01DEB-F2B7-454B-92EA-B692E5C9BC00}" type="pres">
      <dgm:prSet presAssocID="{AC30CA92-74EE-4D4A-8A01-E3A75253EA46}" presName="linearProcess" presStyleCnt="0"/>
      <dgm:spPr/>
    </dgm:pt>
    <dgm:pt modelId="{FF98E934-58AF-074C-8B52-023689BABBEF}" type="pres">
      <dgm:prSet presAssocID="{E2A4FE00-EAF8-1C48-B31D-A616E0C43318}" presName="textNode" presStyleLbl="node1" presStyleIdx="0" presStyleCnt="4">
        <dgm:presLayoutVars>
          <dgm:bulletEnabled val="1"/>
        </dgm:presLayoutVars>
      </dgm:prSet>
      <dgm:spPr/>
    </dgm:pt>
    <dgm:pt modelId="{1F5FA037-1294-EF40-99AA-386B992CD5B1}" type="pres">
      <dgm:prSet presAssocID="{2CBB025C-01C6-864F-AA8B-00CAE72621FA}" presName="sibTrans" presStyleCnt="0"/>
      <dgm:spPr/>
    </dgm:pt>
    <dgm:pt modelId="{902849DC-2DF7-3B45-A0D1-68A92600C4D2}" type="pres">
      <dgm:prSet presAssocID="{455F0109-2B92-064A-9A3A-C81A3C410A76}" presName="textNode" presStyleLbl="node1" presStyleIdx="1" presStyleCnt="4">
        <dgm:presLayoutVars>
          <dgm:bulletEnabled val="1"/>
        </dgm:presLayoutVars>
      </dgm:prSet>
      <dgm:spPr/>
    </dgm:pt>
    <dgm:pt modelId="{159551D7-22B6-1348-92D6-E6356C7831F9}" type="pres">
      <dgm:prSet presAssocID="{3C334BC2-945E-2D42-880A-34BE33B3543F}" presName="sibTrans" presStyleCnt="0"/>
      <dgm:spPr/>
    </dgm:pt>
    <dgm:pt modelId="{DFB2FFE8-070D-7B47-B631-13DCD0C0D9C7}" type="pres">
      <dgm:prSet presAssocID="{F5E9CC60-C3D3-F949-96D7-1A2FFA28875C}" presName="textNode" presStyleLbl="node1" presStyleIdx="2" presStyleCnt="4">
        <dgm:presLayoutVars>
          <dgm:bulletEnabled val="1"/>
        </dgm:presLayoutVars>
      </dgm:prSet>
      <dgm:spPr/>
    </dgm:pt>
    <dgm:pt modelId="{D1B9F07B-84FD-1B46-9826-3CCADA4A5581}" type="pres">
      <dgm:prSet presAssocID="{9FC9EC78-F581-E542-BB29-FCA35EAB18CA}" presName="sibTrans" presStyleCnt="0"/>
      <dgm:spPr/>
    </dgm:pt>
    <dgm:pt modelId="{50303006-B5CE-9947-BF5B-8A5290582CD9}" type="pres">
      <dgm:prSet presAssocID="{D8A3547E-5BC9-3D40-A535-4207A06AC9BC}" presName="textNode" presStyleLbl="node1" presStyleIdx="3" presStyleCnt="4">
        <dgm:presLayoutVars>
          <dgm:bulletEnabled val="1"/>
        </dgm:presLayoutVars>
      </dgm:prSet>
      <dgm:spPr/>
    </dgm:pt>
  </dgm:ptLst>
  <dgm:cxnLst>
    <dgm:cxn modelId="{226B3139-3D75-7A44-AF0E-09BB0D1382C2}" srcId="{AC30CA92-74EE-4D4A-8A01-E3A75253EA46}" destId="{F5E9CC60-C3D3-F949-96D7-1A2FFA28875C}" srcOrd="2" destOrd="0" parTransId="{20DDC32C-5ACA-1C4D-B31C-9F27F8BC8117}" sibTransId="{9FC9EC78-F581-E542-BB29-FCA35EAB18CA}"/>
    <dgm:cxn modelId="{A9316C3B-3E40-0A4E-961C-752F5AF71537}" type="presOf" srcId="{D8A3547E-5BC9-3D40-A535-4207A06AC9BC}" destId="{50303006-B5CE-9947-BF5B-8A5290582CD9}" srcOrd="0" destOrd="0" presId="urn:microsoft.com/office/officeart/2005/8/layout/hProcess9"/>
    <dgm:cxn modelId="{8C23A3A0-46BD-6D4E-9551-747B48DB086B}" type="presOf" srcId="{E2A4FE00-EAF8-1C48-B31D-A616E0C43318}" destId="{FF98E934-58AF-074C-8B52-023689BABBEF}" srcOrd="0" destOrd="0" presId="urn:microsoft.com/office/officeart/2005/8/layout/hProcess9"/>
    <dgm:cxn modelId="{CD4F75A6-EBA8-0946-8790-61EB26FE181B}" type="presOf" srcId="{AC30CA92-74EE-4D4A-8A01-E3A75253EA46}" destId="{41F454DD-C5F5-FC4A-AD27-31B671EB7CA1}" srcOrd="0" destOrd="0" presId="urn:microsoft.com/office/officeart/2005/8/layout/hProcess9"/>
    <dgm:cxn modelId="{D2D627C2-C933-6D44-ABD5-F8383FAE1B44}" type="presOf" srcId="{F5E9CC60-C3D3-F949-96D7-1A2FFA28875C}" destId="{DFB2FFE8-070D-7B47-B631-13DCD0C0D9C7}" srcOrd="0" destOrd="0" presId="urn:microsoft.com/office/officeart/2005/8/layout/hProcess9"/>
    <dgm:cxn modelId="{CB9456D0-4913-3A45-BC6A-E823EC61C782}" srcId="{AC30CA92-74EE-4D4A-8A01-E3A75253EA46}" destId="{455F0109-2B92-064A-9A3A-C81A3C410A76}" srcOrd="1" destOrd="0" parTransId="{C30F457D-F9E6-A342-827B-7B4C456200BB}" sibTransId="{3C334BC2-945E-2D42-880A-34BE33B3543F}"/>
    <dgm:cxn modelId="{4278D4D3-E94C-9341-B219-6CCA7164F694}" srcId="{AC30CA92-74EE-4D4A-8A01-E3A75253EA46}" destId="{E2A4FE00-EAF8-1C48-B31D-A616E0C43318}" srcOrd="0" destOrd="0" parTransId="{ACFEC51F-B1AE-734B-842E-57DA7E8694B2}" sibTransId="{2CBB025C-01C6-864F-AA8B-00CAE72621FA}"/>
    <dgm:cxn modelId="{E6F0D0EB-D7AB-3A4A-B57C-531281C623E7}" type="presOf" srcId="{455F0109-2B92-064A-9A3A-C81A3C410A76}" destId="{902849DC-2DF7-3B45-A0D1-68A92600C4D2}" srcOrd="0" destOrd="0" presId="urn:microsoft.com/office/officeart/2005/8/layout/hProcess9"/>
    <dgm:cxn modelId="{F664B9EC-7088-014F-AAF9-B2D6B542C460}" srcId="{AC30CA92-74EE-4D4A-8A01-E3A75253EA46}" destId="{D8A3547E-5BC9-3D40-A535-4207A06AC9BC}" srcOrd="3" destOrd="0" parTransId="{19FB7D81-28DF-C546-ADE1-979492785724}" sibTransId="{6F89DB22-39D3-7845-8637-C2FAFB5A404E}"/>
    <dgm:cxn modelId="{5C8E42BC-B3E1-DB4C-9F93-155068C4130F}" type="presParOf" srcId="{41F454DD-C5F5-FC4A-AD27-31B671EB7CA1}" destId="{7F6946BC-5EE4-B640-B796-2ED8B1B5DBA4}" srcOrd="0" destOrd="0" presId="urn:microsoft.com/office/officeart/2005/8/layout/hProcess9"/>
    <dgm:cxn modelId="{40662AF7-248A-CB4F-886F-CDBA6FC51175}" type="presParOf" srcId="{41F454DD-C5F5-FC4A-AD27-31B671EB7CA1}" destId="{8BA01DEB-F2B7-454B-92EA-B692E5C9BC00}" srcOrd="1" destOrd="0" presId="urn:microsoft.com/office/officeart/2005/8/layout/hProcess9"/>
    <dgm:cxn modelId="{D2699DD8-52B0-5B4C-8106-702A754A1980}" type="presParOf" srcId="{8BA01DEB-F2B7-454B-92EA-B692E5C9BC00}" destId="{FF98E934-58AF-074C-8B52-023689BABBEF}" srcOrd="0" destOrd="0" presId="urn:microsoft.com/office/officeart/2005/8/layout/hProcess9"/>
    <dgm:cxn modelId="{44752A38-38DD-2E45-AA7A-8EEF4D721775}" type="presParOf" srcId="{8BA01DEB-F2B7-454B-92EA-B692E5C9BC00}" destId="{1F5FA037-1294-EF40-99AA-386B992CD5B1}" srcOrd="1" destOrd="0" presId="urn:microsoft.com/office/officeart/2005/8/layout/hProcess9"/>
    <dgm:cxn modelId="{94D9D77E-23A4-D146-89BE-D10F1C77E963}" type="presParOf" srcId="{8BA01DEB-F2B7-454B-92EA-B692E5C9BC00}" destId="{902849DC-2DF7-3B45-A0D1-68A92600C4D2}" srcOrd="2" destOrd="0" presId="urn:microsoft.com/office/officeart/2005/8/layout/hProcess9"/>
    <dgm:cxn modelId="{FF184790-146F-0746-9E9C-3F21E8D0F692}" type="presParOf" srcId="{8BA01DEB-F2B7-454B-92EA-B692E5C9BC00}" destId="{159551D7-22B6-1348-92D6-E6356C7831F9}" srcOrd="3" destOrd="0" presId="urn:microsoft.com/office/officeart/2005/8/layout/hProcess9"/>
    <dgm:cxn modelId="{72CAA294-CEE4-1045-92CF-9F585A4D499A}" type="presParOf" srcId="{8BA01DEB-F2B7-454B-92EA-B692E5C9BC00}" destId="{DFB2FFE8-070D-7B47-B631-13DCD0C0D9C7}" srcOrd="4" destOrd="0" presId="urn:microsoft.com/office/officeart/2005/8/layout/hProcess9"/>
    <dgm:cxn modelId="{0B09A054-39C5-E347-8A9F-A8ACEB91AB54}" type="presParOf" srcId="{8BA01DEB-F2B7-454B-92EA-B692E5C9BC00}" destId="{D1B9F07B-84FD-1B46-9826-3CCADA4A5581}" srcOrd="5" destOrd="0" presId="urn:microsoft.com/office/officeart/2005/8/layout/hProcess9"/>
    <dgm:cxn modelId="{557254C0-AEB4-CE4E-9DF0-4B2FAAA9A34F}" type="presParOf" srcId="{8BA01DEB-F2B7-454B-92EA-B692E5C9BC00}" destId="{50303006-B5CE-9947-BF5B-8A5290582CD9}"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845528BB-139B-2D49-9FA6-9ED4A04CF3E2}" type="doc">
      <dgm:prSet loTypeId="urn:microsoft.com/office/officeart/2005/8/layout/radial6" loCatId="" qsTypeId="urn:microsoft.com/office/officeart/2005/8/quickstyle/simple1" qsCatId="simple" csTypeId="urn:microsoft.com/office/officeart/2005/8/colors/accent1_2" csCatId="accent1" phldr="1"/>
      <dgm:spPr/>
      <dgm:t>
        <a:bodyPr/>
        <a:lstStyle/>
        <a:p>
          <a:endParaRPr lang="en-US"/>
        </a:p>
      </dgm:t>
    </dgm:pt>
    <dgm:pt modelId="{3EF788F8-EDCF-6645-B7BE-FBAFCD41875F}">
      <dgm:prSet phldrT="[Text]" custT="1"/>
      <dgm:spPr/>
      <dgm:t>
        <a:bodyPr/>
        <a:lstStyle/>
        <a:p>
          <a:r>
            <a:rPr lang="en-US" sz="1150"/>
            <a:t>Continuous monitoring and </a:t>
          </a:r>
          <a:r>
            <a:rPr lang="en-US" sz="1200"/>
            <a:t>evaluation</a:t>
          </a:r>
          <a:r>
            <a:rPr lang="en-US" sz="1150"/>
            <a:t> of performance</a:t>
          </a:r>
        </a:p>
      </dgm:t>
    </dgm:pt>
    <dgm:pt modelId="{B41CC97C-999C-1A45-B631-C2B643145432}" type="parTrans" cxnId="{EA6F037A-A320-A649-A3E2-AAB8EB5EFD75}">
      <dgm:prSet/>
      <dgm:spPr/>
      <dgm:t>
        <a:bodyPr/>
        <a:lstStyle/>
        <a:p>
          <a:endParaRPr lang="en-US" sz="1150"/>
        </a:p>
      </dgm:t>
    </dgm:pt>
    <dgm:pt modelId="{D53F1A5B-7EFF-854B-A689-5A953B9B6910}" type="sibTrans" cxnId="{EA6F037A-A320-A649-A3E2-AAB8EB5EFD75}">
      <dgm:prSet/>
      <dgm:spPr/>
      <dgm:t>
        <a:bodyPr/>
        <a:lstStyle/>
        <a:p>
          <a:endParaRPr lang="en-US" sz="1150"/>
        </a:p>
      </dgm:t>
    </dgm:pt>
    <dgm:pt modelId="{00885B71-57E7-454C-9072-E955E84A57D6}">
      <dgm:prSet phldrT="[Text]" custT="1"/>
      <dgm:spPr/>
      <dgm:t>
        <a:bodyPr/>
        <a:lstStyle/>
        <a:p>
          <a:r>
            <a:rPr lang="en-US" sz="1150"/>
            <a:t>Use indicator results and </a:t>
          </a:r>
          <a:r>
            <a:rPr lang="en-US" sz="1200"/>
            <a:t>measures</a:t>
          </a:r>
          <a:r>
            <a:rPr lang="en-US" sz="1150"/>
            <a:t> to support ongoing improvement</a:t>
          </a:r>
        </a:p>
      </dgm:t>
    </dgm:pt>
    <dgm:pt modelId="{5918F2ED-FBB5-A841-BFDC-45594CD5FF5A}" type="parTrans" cxnId="{71F1C693-57D1-894B-B5D1-FAB2CDD8D290}">
      <dgm:prSet/>
      <dgm:spPr/>
      <dgm:t>
        <a:bodyPr/>
        <a:lstStyle/>
        <a:p>
          <a:endParaRPr lang="en-US" sz="1150"/>
        </a:p>
      </dgm:t>
    </dgm:pt>
    <dgm:pt modelId="{DD4B4D13-A760-E941-B20E-0F553EC585BE}" type="sibTrans" cxnId="{71F1C693-57D1-894B-B5D1-FAB2CDD8D290}">
      <dgm:prSet/>
      <dgm:spPr/>
      <dgm:t>
        <a:bodyPr/>
        <a:lstStyle/>
        <a:p>
          <a:endParaRPr lang="en-US" sz="1150"/>
        </a:p>
      </dgm:t>
    </dgm:pt>
    <dgm:pt modelId="{AA2AE9F2-EAD5-9849-A16F-0A9EA08705A4}">
      <dgm:prSet phldrT="[Text]" custT="1"/>
      <dgm:spPr/>
      <dgm:t>
        <a:bodyPr/>
        <a:lstStyle/>
        <a:p>
          <a:r>
            <a:rPr lang="en-US" sz="1150"/>
            <a:t>Use the results to continually assess and evaluate quality</a:t>
          </a:r>
        </a:p>
      </dgm:t>
    </dgm:pt>
    <dgm:pt modelId="{804BD259-D794-AD4A-B944-D99CF38F4B15}" type="parTrans" cxnId="{77ED8BA6-0364-2440-BD6B-C93F284E50B7}">
      <dgm:prSet/>
      <dgm:spPr/>
      <dgm:t>
        <a:bodyPr/>
        <a:lstStyle/>
        <a:p>
          <a:endParaRPr lang="en-US" sz="1150"/>
        </a:p>
      </dgm:t>
    </dgm:pt>
    <dgm:pt modelId="{E23D7124-07BA-6044-AAD3-63E0D76F52FD}" type="sibTrans" cxnId="{77ED8BA6-0364-2440-BD6B-C93F284E50B7}">
      <dgm:prSet/>
      <dgm:spPr/>
      <dgm:t>
        <a:bodyPr/>
        <a:lstStyle/>
        <a:p>
          <a:endParaRPr lang="en-US" sz="1150"/>
        </a:p>
      </dgm:t>
    </dgm:pt>
    <dgm:pt modelId="{CA4345AE-8C6C-EA4A-8324-2A763B1D97C5}">
      <dgm:prSet phldrT="[Text]" custT="1"/>
      <dgm:spPr/>
      <dgm:t>
        <a:bodyPr/>
        <a:lstStyle/>
        <a:p>
          <a:r>
            <a:rPr lang="en-US" sz="1150"/>
            <a:t>Timely interpretation and response to </a:t>
          </a:r>
          <a:r>
            <a:rPr lang="en-US" sz="1200"/>
            <a:t>lessons</a:t>
          </a:r>
          <a:r>
            <a:rPr lang="en-US" sz="1150"/>
            <a:t> learned through MOC evaluation</a:t>
          </a:r>
        </a:p>
      </dgm:t>
    </dgm:pt>
    <dgm:pt modelId="{CD2AC881-D603-FE40-91F6-BC8CA4C1AF38}" type="parTrans" cxnId="{999DEDC0-455C-8745-8B2D-E117405DB93A}">
      <dgm:prSet/>
      <dgm:spPr/>
      <dgm:t>
        <a:bodyPr/>
        <a:lstStyle/>
        <a:p>
          <a:endParaRPr lang="en-US" sz="1150"/>
        </a:p>
      </dgm:t>
    </dgm:pt>
    <dgm:pt modelId="{9375B465-FDE8-074B-AED1-763A25B388E2}" type="sibTrans" cxnId="{999DEDC0-455C-8745-8B2D-E117405DB93A}">
      <dgm:prSet/>
      <dgm:spPr/>
      <dgm:t>
        <a:bodyPr/>
        <a:lstStyle/>
        <a:p>
          <a:endParaRPr lang="en-US" sz="1150"/>
        </a:p>
      </dgm:t>
    </dgm:pt>
    <dgm:pt modelId="{95B45271-D6B9-8940-B089-63BEBDF9B28A}">
      <dgm:prSet phldrT="[Text]" custT="1"/>
      <dgm:spPr/>
      <dgm:t>
        <a:bodyPr/>
        <a:lstStyle/>
        <a:p>
          <a:r>
            <a:rPr lang="en-US" sz="1150"/>
            <a:t>Document and communicate </a:t>
          </a:r>
          <a:r>
            <a:rPr lang="en-US" sz="1200"/>
            <a:t>evaluation</a:t>
          </a:r>
          <a:r>
            <a:rPr lang="en-US" sz="1150"/>
            <a:t> to key stakeholders</a:t>
          </a:r>
        </a:p>
      </dgm:t>
    </dgm:pt>
    <dgm:pt modelId="{6A06F371-A1F9-5F4B-AF1B-799F7F9AE6DE}" type="parTrans" cxnId="{37D973FE-3952-D940-BC83-CC2F83635EF0}">
      <dgm:prSet/>
      <dgm:spPr/>
      <dgm:t>
        <a:bodyPr/>
        <a:lstStyle/>
        <a:p>
          <a:endParaRPr lang="en-US" sz="1150"/>
        </a:p>
      </dgm:t>
    </dgm:pt>
    <dgm:pt modelId="{0487DD5B-76E7-C34E-A067-D4DF69A07D56}" type="sibTrans" cxnId="{37D973FE-3952-D940-BC83-CC2F83635EF0}">
      <dgm:prSet/>
      <dgm:spPr/>
      <dgm:t>
        <a:bodyPr/>
        <a:lstStyle/>
        <a:p>
          <a:endParaRPr lang="en-US" sz="1150"/>
        </a:p>
      </dgm:t>
    </dgm:pt>
    <dgm:pt modelId="{BC442BD9-D25C-054B-B3CB-47667F43882E}" type="pres">
      <dgm:prSet presAssocID="{845528BB-139B-2D49-9FA6-9ED4A04CF3E2}" presName="Name0" presStyleCnt="0">
        <dgm:presLayoutVars>
          <dgm:chMax val="1"/>
          <dgm:dir/>
          <dgm:animLvl val="ctr"/>
          <dgm:resizeHandles val="exact"/>
        </dgm:presLayoutVars>
      </dgm:prSet>
      <dgm:spPr/>
    </dgm:pt>
    <dgm:pt modelId="{92BB8973-5188-FB4C-A7FB-C46E33E91D69}" type="pres">
      <dgm:prSet presAssocID="{3EF788F8-EDCF-6645-B7BE-FBAFCD41875F}" presName="centerShape" presStyleLbl="node0" presStyleIdx="0" presStyleCnt="1"/>
      <dgm:spPr/>
    </dgm:pt>
    <dgm:pt modelId="{DC4FF5B9-AD5B-7745-B281-9D338E2053BE}" type="pres">
      <dgm:prSet presAssocID="{00885B71-57E7-454C-9072-E955E84A57D6}" presName="node" presStyleLbl="node1" presStyleIdx="0" presStyleCnt="4" custScaleX="124969" custScaleY="126979">
        <dgm:presLayoutVars>
          <dgm:bulletEnabled val="1"/>
        </dgm:presLayoutVars>
      </dgm:prSet>
      <dgm:spPr/>
    </dgm:pt>
    <dgm:pt modelId="{83BDCC63-3E06-3A4B-A723-5CE6FEA663E0}" type="pres">
      <dgm:prSet presAssocID="{00885B71-57E7-454C-9072-E955E84A57D6}" presName="dummy" presStyleCnt="0"/>
      <dgm:spPr/>
    </dgm:pt>
    <dgm:pt modelId="{AB51733D-DF39-0646-8187-F2169A1A106D}" type="pres">
      <dgm:prSet presAssocID="{DD4B4D13-A760-E941-B20E-0F553EC585BE}" presName="sibTrans" presStyleLbl="sibTrans2D1" presStyleIdx="0" presStyleCnt="4"/>
      <dgm:spPr/>
    </dgm:pt>
    <dgm:pt modelId="{DE8CAF7D-FB34-E946-AE3E-549EC9A320BD}" type="pres">
      <dgm:prSet presAssocID="{AA2AE9F2-EAD5-9849-A16F-0A9EA08705A4}" presName="node" presStyleLbl="node1" presStyleIdx="1" presStyleCnt="4" custScaleX="141741" custScaleY="131696">
        <dgm:presLayoutVars>
          <dgm:bulletEnabled val="1"/>
        </dgm:presLayoutVars>
      </dgm:prSet>
      <dgm:spPr/>
    </dgm:pt>
    <dgm:pt modelId="{46EC38F4-A20E-6A43-BF36-1F00F93EECF7}" type="pres">
      <dgm:prSet presAssocID="{AA2AE9F2-EAD5-9849-A16F-0A9EA08705A4}" presName="dummy" presStyleCnt="0"/>
      <dgm:spPr/>
    </dgm:pt>
    <dgm:pt modelId="{9B993399-F122-6446-A478-E15DAFE0F174}" type="pres">
      <dgm:prSet presAssocID="{E23D7124-07BA-6044-AAD3-63E0D76F52FD}" presName="sibTrans" presStyleLbl="sibTrans2D1" presStyleIdx="1" presStyleCnt="4"/>
      <dgm:spPr/>
    </dgm:pt>
    <dgm:pt modelId="{CC8C7AD8-1506-D845-A174-F607B63B57FA}" type="pres">
      <dgm:prSet presAssocID="{CA4345AE-8C6C-EA4A-8324-2A763B1D97C5}" presName="node" presStyleLbl="node1" presStyleIdx="2" presStyleCnt="4" custScaleX="119292" custScaleY="118621">
        <dgm:presLayoutVars>
          <dgm:bulletEnabled val="1"/>
        </dgm:presLayoutVars>
      </dgm:prSet>
      <dgm:spPr/>
    </dgm:pt>
    <dgm:pt modelId="{C4D154C4-6BD8-AE43-AE8A-140E4C4AE582}" type="pres">
      <dgm:prSet presAssocID="{CA4345AE-8C6C-EA4A-8324-2A763B1D97C5}" presName="dummy" presStyleCnt="0"/>
      <dgm:spPr/>
    </dgm:pt>
    <dgm:pt modelId="{BB9D827D-5B62-004D-934D-3F9F12D994EE}" type="pres">
      <dgm:prSet presAssocID="{9375B465-FDE8-074B-AED1-763A25B388E2}" presName="sibTrans" presStyleLbl="sibTrans2D1" presStyleIdx="2" presStyleCnt="4"/>
      <dgm:spPr/>
    </dgm:pt>
    <dgm:pt modelId="{30CCB235-9B40-664C-83AB-25006AF06D6B}" type="pres">
      <dgm:prSet presAssocID="{95B45271-D6B9-8940-B089-63BEBDF9B28A}" presName="node" presStyleLbl="node1" presStyleIdx="3" presStyleCnt="4" custScaleX="129339" custScaleY="124940">
        <dgm:presLayoutVars>
          <dgm:bulletEnabled val="1"/>
        </dgm:presLayoutVars>
      </dgm:prSet>
      <dgm:spPr/>
    </dgm:pt>
    <dgm:pt modelId="{1173EA73-4C93-094C-B170-6CCFFB768CE6}" type="pres">
      <dgm:prSet presAssocID="{95B45271-D6B9-8940-B089-63BEBDF9B28A}" presName="dummy" presStyleCnt="0"/>
      <dgm:spPr/>
    </dgm:pt>
    <dgm:pt modelId="{5061D24B-B840-7F42-90CC-D234A3CD674A}" type="pres">
      <dgm:prSet presAssocID="{0487DD5B-76E7-C34E-A067-D4DF69A07D56}" presName="sibTrans" presStyleLbl="sibTrans2D1" presStyleIdx="3" presStyleCnt="4"/>
      <dgm:spPr/>
    </dgm:pt>
  </dgm:ptLst>
  <dgm:cxnLst>
    <dgm:cxn modelId="{0714EB00-4CA7-534F-B5C5-B1672DBD4011}" type="presOf" srcId="{DD4B4D13-A760-E941-B20E-0F553EC585BE}" destId="{AB51733D-DF39-0646-8187-F2169A1A106D}" srcOrd="0" destOrd="0" presId="urn:microsoft.com/office/officeart/2005/8/layout/radial6"/>
    <dgm:cxn modelId="{D106C22A-CBCD-C546-8448-FA819AB1122C}" type="presOf" srcId="{CA4345AE-8C6C-EA4A-8324-2A763B1D97C5}" destId="{CC8C7AD8-1506-D845-A174-F607B63B57FA}" srcOrd="0" destOrd="0" presId="urn:microsoft.com/office/officeart/2005/8/layout/radial6"/>
    <dgm:cxn modelId="{26F3332E-FF18-3E4E-B5B3-FA1EDB12C9BF}" type="presOf" srcId="{E23D7124-07BA-6044-AAD3-63E0D76F52FD}" destId="{9B993399-F122-6446-A478-E15DAFE0F174}" srcOrd="0" destOrd="0" presId="urn:microsoft.com/office/officeart/2005/8/layout/radial6"/>
    <dgm:cxn modelId="{72729A61-BA4C-7C4D-80E9-E3E5CB147D2A}" type="presOf" srcId="{3EF788F8-EDCF-6645-B7BE-FBAFCD41875F}" destId="{92BB8973-5188-FB4C-A7FB-C46E33E91D69}" srcOrd="0" destOrd="0" presId="urn:microsoft.com/office/officeart/2005/8/layout/radial6"/>
    <dgm:cxn modelId="{D9638C53-6EAE-284B-B70E-2504778409CB}" type="presOf" srcId="{95B45271-D6B9-8940-B089-63BEBDF9B28A}" destId="{30CCB235-9B40-664C-83AB-25006AF06D6B}" srcOrd="0" destOrd="0" presId="urn:microsoft.com/office/officeart/2005/8/layout/radial6"/>
    <dgm:cxn modelId="{EA6F037A-A320-A649-A3E2-AAB8EB5EFD75}" srcId="{845528BB-139B-2D49-9FA6-9ED4A04CF3E2}" destId="{3EF788F8-EDCF-6645-B7BE-FBAFCD41875F}" srcOrd="0" destOrd="0" parTransId="{B41CC97C-999C-1A45-B631-C2B643145432}" sibTransId="{D53F1A5B-7EFF-854B-A689-5A953B9B6910}"/>
    <dgm:cxn modelId="{71F1C693-57D1-894B-B5D1-FAB2CDD8D290}" srcId="{3EF788F8-EDCF-6645-B7BE-FBAFCD41875F}" destId="{00885B71-57E7-454C-9072-E955E84A57D6}" srcOrd="0" destOrd="0" parTransId="{5918F2ED-FBB5-A841-BFDC-45594CD5FF5A}" sibTransId="{DD4B4D13-A760-E941-B20E-0F553EC585BE}"/>
    <dgm:cxn modelId="{22F77BA4-A69A-3C41-A797-86A261C0AA04}" type="presOf" srcId="{AA2AE9F2-EAD5-9849-A16F-0A9EA08705A4}" destId="{DE8CAF7D-FB34-E946-AE3E-549EC9A320BD}" srcOrd="0" destOrd="0" presId="urn:microsoft.com/office/officeart/2005/8/layout/radial6"/>
    <dgm:cxn modelId="{385481A5-37D8-E441-9729-5C8125747886}" type="presOf" srcId="{00885B71-57E7-454C-9072-E955E84A57D6}" destId="{DC4FF5B9-AD5B-7745-B281-9D338E2053BE}" srcOrd="0" destOrd="0" presId="urn:microsoft.com/office/officeart/2005/8/layout/radial6"/>
    <dgm:cxn modelId="{77ED8BA6-0364-2440-BD6B-C93F284E50B7}" srcId="{3EF788F8-EDCF-6645-B7BE-FBAFCD41875F}" destId="{AA2AE9F2-EAD5-9849-A16F-0A9EA08705A4}" srcOrd="1" destOrd="0" parTransId="{804BD259-D794-AD4A-B944-D99CF38F4B15}" sibTransId="{E23D7124-07BA-6044-AAD3-63E0D76F52FD}"/>
    <dgm:cxn modelId="{C3477EA8-8513-4043-A6FB-A1BC58333A3D}" type="presOf" srcId="{0487DD5B-76E7-C34E-A067-D4DF69A07D56}" destId="{5061D24B-B840-7F42-90CC-D234A3CD674A}" srcOrd="0" destOrd="0" presId="urn:microsoft.com/office/officeart/2005/8/layout/radial6"/>
    <dgm:cxn modelId="{999DEDC0-455C-8745-8B2D-E117405DB93A}" srcId="{3EF788F8-EDCF-6645-B7BE-FBAFCD41875F}" destId="{CA4345AE-8C6C-EA4A-8324-2A763B1D97C5}" srcOrd="2" destOrd="0" parTransId="{CD2AC881-D603-FE40-91F6-BC8CA4C1AF38}" sibTransId="{9375B465-FDE8-074B-AED1-763A25B388E2}"/>
    <dgm:cxn modelId="{75AA9AEC-BE0B-814D-9F3D-D7A78AEC6A38}" type="presOf" srcId="{9375B465-FDE8-074B-AED1-763A25B388E2}" destId="{BB9D827D-5B62-004D-934D-3F9F12D994EE}" srcOrd="0" destOrd="0" presId="urn:microsoft.com/office/officeart/2005/8/layout/radial6"/>
    <dgm:cxn modelId="{D3C9ECF0-B387-B44A-889D-71ACA7B8EF8B}" type="presOf" srcId="{845528BB-139B-2D49-9FA6-9ED4A04CF3E2}" destId="{BC442BD9-D25C-054B-B3CB-47667F43882E}" srcOrd="0" destOrd="0" presId="urn:microsoft.com/office/officeart/2005/8/layout/radial6"/>
    <dgm:cxn modelId="{37D973FE-3952-D940-BC83-CC2F83635EF0}" srcId="{3EF788F8-EDCF-6645-B7BE-FBAFCD41875F}" destId="{95B45271-D6B9-8940-B089-63BEBDF9B28A}" srcOrd="3" destOrd="0" parTransId="{6A06F371-A1F9-5F4B-AF1B-799F7F9AE6DE}" sibTransId="{0487DD5B-76E7-C34E-A067-D4DF69A07D56}"/>
    <dgm:cxn modelId="{91817CD4-09A4-1C43-BAC2-40B90828F1A3}" type="presParOf" srcId="{BC442BD9-D25C-054B-B3CB-47667F43882E}" destId="{92BB8973-5188-FB4C-A7FB-C46E33E91D69}" srcOrd="0" destOrd="0" presId="urn:microsoft.com/office/officeart/2005/8/layout/radial6"/>
    <dgm:cxn modelId="{8E3C4E10-7A75-6746-894B-5A35D9BE29B7}" type="presParOf" srcId="{BC442BD9-D25C-054B-B3CB-47667F43882E}" destId="{DC4FF5B9-AD5B-7745-B281-9D338E2053BE}" srcOrd="1" destOrd="0" presId="urn:microsoft.com/office/officeart/2005/8/layout/radial6"/>
    <dgm:cxn modelId="{C610DD66-510A-C944-A4C4-4F6617E8332D}" type="presParOf" srcId="{BC442BD9-D25C-054B-B3CB-47667F43882E}" destId="{83BDCC63-3E06-3A4B-A723-5CE6FEA663E0}" srcOrd="2" destOrd="0" presId="urn:microsoft.com/office/officeart/2005/8/layout/radial6"/>
    <dgm:cxn modelId="{D9533ED2-DE77-F24D-95C0-C573E49CEFF7}" type="presParOf" srcId="{BC442BD9-D25C-054B-B3CB-47667F43882E}" destId="{AB51733D-DF39-0646-8187-F2169A1A106D}" srcOrd="3" destOrd="0" presId="urn:microsoft.com/office/officeart/2005/8/layout/radial6"/>
    <dgm:cxn modelId="{902B267B-5B2A-7B4C-A366-803BA2F823DE}" type="presParOf" srcId="{BC442BD9-D25C-054B-B3CB-47667F43882E}" destId="{DE8CAF7D-FB34-E946-AE3E-549EC9A320BD}" srcOrd="4" destOrd="0" presId="urn:microsoft.com/office/officeart/2005/8/layout/radial6"/>
    <dgm:cxn modelId="{FCA0019E-86F9-C740-9D58-65BEC3723EC2}" type="presParOf" srcId="{BC442BD9-D25C-054B-B3CB-47667F43882E}" destId="{46EC38F4-A20E-6A43-BF36-1F00F93EECF7}" srcOrd="5" destOrd="0" presId="urn:microsoft.com/office/officeart/2005/8/layout/radial6"/>
    <dgm:cxn modelId="{DE13E8B3-51FD-FF41-A847-E5254A540868}" type="presParOf" srcId="{BC442BD9-D25C-054B-B3CB-47667F43882E}" destId="{9B993399-F122-6446-A478-E15DAFE0F174}" srcOrd="6" destOrd="0" presId="urn:microsoft.com/office/officeart/2005/8/layout/radial6"/>
    <dgm:cxn modelId="{C2129067-D0CC-1545-AF2B-6F1811A90EFF}" type="presParOf" srcId="{BC442BD9-D25C-054B-B3CB-47667F43882E}" destId="{CC8C7AD8-1506-D845-A174-F607B63B57FA}" srcOrd="7" destOrd="0" presId="urn:microsoft.com/office/officeart/2005/8/layout/radial6"/>
    <dgm:cxn modelId="{87D09E35-90E3-364A-AEFF-8248D50E4E62}" type="presParOf" srcId="{BC442BD9-D25C-054B-B3CB-47667F43882E}" destId="{C4D154C4-6BD8-AE43-AE8A-140E4C4AE582}" srcOrd="8" destOrd="0" presId="urn:microsoft.com/office/officeart/2005/8/layout/radial6"/>
    <dgm:cxn modelId="{3A886C50-7D97-7442-BF3C-552DC5F24A4A}" type="presParOf" srcId="{BC442BD9-D25C-054B-B3CB-47667F43882E}" destId="{BB9D827D-5B62-004D-934D-3F9F12D994EE}" srcOrd="9" destOrd="0" presId="urn:microsoft.com/office/officeart/2005/8/layout/radial6"/>
    <dgm:cxn modelId="{0ED2C124-D957-864F-B50D-CFDEE3DD0A96}" type="presParOf" srcId="{BC442BD9-D25C-054B-B3CB-47667F43882E}" destId="{30CCB235-9B40-664C-83AB-25006AF06D6B}" srcOrd="10" destOrd="0" presId="urn:microsoft.com/office/officeart/2005/8/layout/radial6"/>
    <dgm:cxn modelId="{E57C21D7-4964-1048-84FF-F353A7D50825}" type="presParOf" srcId="{BC442BD9-D25C-054B-B3CB-47667F43882E}" destId="{1173EA73-4C93-094C-B170-6CCFFB768CE6}" srcOrd="11" destOrd="0" presId="urn:microsoft.com/office/officeart/2005/8/layout/radial6"/>
    <dgm:cxn modelId="{46782405-A45B-8E42-A5CC-7C0888B56B50}" type="presParOf" srcId="{BC442BD9-D25C-054B-B3CB-47667F43882E}" destId="{5061D24B-B840-7F42-90CC-D234A3CD674A}"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EBAD02F6-8F3A-874A-86E0-139A1CB0CCF6}" type="doc">
      <dgm:prSet loTypeId="urn:microsoft.com/office/officeart/2005/8/layout/vProcess5" loCatId="" qsTypeId="urn:microsoft.com/office/officeart/2005/8/quickstyle/simple1" qsCatId="simple" csTypeId="urn:microsoft.com/office/officeart/2005/8/colors/accent1_2" csCatId="accent1" phldr="1"/>
      <dgm:spPr/>
      <dgm:t>
        <a:bodyPr/>
        <a:lstStyle/>
        <a:p>
          <a:endParaRPr lang="en-US"/>
        </a:p>
      </dgm:t>
    </dgm:pt>
    <dgm:pt modelId="{BCD97A2A-A845-3447-B4C9-5A23A17B875D}">
      <dgm:prSet phldrT="[Text]" custT="1"/>
      <dgm:spPr/>
      <dgm:t>
        <a:bodyPr/>
        <a:lstStyle/>
        <a:p>
          <a:r>
            <a:rPr lang="en-US" sz="1500"/>
            <a:t>Performance results and other pertinent </a:t>
          </a:r>
          <a:r>
            <a:rPr lang="en-US" sz="1600"/>
            <a:t>information</a:t>
          </a:r>
          <a:r>
            <a:rPr lang="en-US" sz="1500"/>
            <a:t> is shared with stakeholders</a:t>
          </a:r>
        </a:p>
      </dgm:t>
    </dgm:pt>
    <dgm:pt modelId="{52450B73-04E4-2B4C-B2B8-6539ECB46394}" type="parTrans" cxnId="{1F83A24B-11D2-8547-AE07-27C52DB3DB95}">
      <dgm:prSet/>
      <dgm:spPr/>
      <dgm:t>
        <a:bodyPr/>
        <a:lstStyle/>
        <a:p>
          <a:endParaRPr lang="en-US"/>
        </a:p>
      </dgm:t>
    </dgm:pt>
    <dgm:pt modelId="{DBA8300C-E465-E340-B6B1-E79AF323527A}" type="sibTrans" cxnId="{1F83A24B-11D2-8547-AE07-27C52DB3DB95}">
      <dgm:prSet/>
      <dgm:spPr>
        <a:solidFill>
          <a:srgbClr val="92D050">
            <a:alpha val="90000"/>
          </a:srgbClr>
        </a:solidFill>
      </dgm:spPr>
      <dgm:t>
        <a:bodyPr/>
        <a:lstStyle/>
        <a:p>
          <a:endParaRPr lang="en-US"/>
        </a:p>
      </dgm:t>
    </dgm:pt>
    <dgm:pt modelId="{FF896080-BA0F-8047-8AC7-5252423DF97E}">
      <dgm:prSet phldrT="[Text]" custT="1"/>
      <dgm:spPr/>
      <dgm:t>
        <a:bodyPr/>
        <a:lstStyle/>
        <a:p>
          <a:r>
            <a:rPr lang="en-US" sz="1600"/>
            <a:t>Establish the schedule of frequency of communications with stakeholders</a:t>
          </a:r>
        </a:p>
      </dgm:t>
    </dgm:pt>
    <dgm:pt modelId="{BEAF2AC7-9A56-4246-AA93-1D24F1D5C578}" type="parTrans" cxnId="{36C068A8-8BD3-D44E-9DD5-C4152BA2967D}">
      <dgm:prSet/>
      <dgm:spPr/>
      <dgm:t>
        <a:bodyPr/>
        <a:lstStyle/>
        <a:p>
          <a:endParaRPr lang="en-US"/>
        </a:p>
      </dgm:t>
    </dgm:pt>
    <dgm:pt modelId="{3C172AC0-221E-BB40-9EF0-F9D35C6875C0}" type="sibTrans" cxnId="{36C068A8-8BD3-D44E-9DD5-C4152BA2967D}">
      <dgm:prSet/>
      <dgm:spPr>
        <a:solidFill>
          <a:srgbClr val="67C43E">
            <a:alpha val="90000"/>
          </a:srgbClr>
        </a:solidFill>
      </dgm:spPr>
      <dgm:t>
        <a:bodyPr/>
        <a:lstStyle/>
        <a:p>
          <a:endParaRPr lang="en-US"/>
        </a:p>
      </dgm:t>
    </dgm:pt>
    <dgm:pt modelId="{66427AC6-6833-A640-8D66-2528D5443980}">
      <dgm:prSet phldrT="[Text]" custT="1"/>
      <dgm:spPr/>
      <dgm:t>
        <a:bodyPr/>
        <a:lstStyle/>
        <a:p>
          <a:r>
            <a:rPr lang="en-US" sz="1600"/>
            <a:t>Establish methods for ad hoc communications with stakeholders</a:t>
          </a:r>
        </a:p>
      </dgm:t>
    </dgm:pt>
    <dgm:pt modelId="{F7377704-E1F4-9244-BD04-13AC106B7E81}" type="parTrans" cxnId="{F109EE73-73B3-6F44-9196-8CBEE47A05AB}">
      <dgm:prSet/>
      <dgm:spPr/>
      <dgm:t>
        <a:bodyPr/>
        <a:lstStyle/>
        <a:p>
          <a:endParaRPr lang="en-US"/>
        </a:p>
      </dgm:t>
    </dgm:pt>
    <dgm:pt modelId="{FD1C9E60-77C2-E144-98A2-53DF568C4481}" type="sibTrans" cxnId="{F109EE73-73B3-6F44-9196-8CBEE47A05AB}">
      <dgm:prSet/>
      <dgm:spPr>
        <a:solidFill>
          <a:srgbClr val="92D050">
            <a:alpha val="90000"/>
          </a:srgbClr>
        </a:solidFill>
      </dgm:spPr>
      <dgm:t>
        <a:bodyPr/>
        <a:lstStyle/>
        <a:p>
          <a:endParaRPr lang="en-US"/>
        </a:p>
      </dgm:t>
    </dgm:pt>
    <dgm:pt modelId="{18C4CCAD-86ED-A247-88D3-908E60282D23}">
      <dgm:prSet phldrT="[Text]" custT="1"/>
      <dgm:spPr/>
      <dgm:t>
        <a:bodyPr/>
        <a:lstStyle/>
        <a:p>
          <a:r>
            <a:rPr lang="en-US" sz="1600"/>
            <a:t>Identify accountable person(s) for communicating timely performance updates</a:t>
          </a:r>
        </a:p>
      </dgm:t>
    </dgm:pt>
    <dgm:pt modelId="{89555383-9AD8-C64F-B405-4BCEF9D6F8ED}" type="parTrans" cxnId="{692E422D-F5C8-4947-99E6-5EB2300FDE93}">
      <dgm:prSet/>
      <dgm:spPr/>
      <dgm:t>
        <a:bodyPr/>
        <a:lstStyle/>
        <a:p>
          <a:endParaRPr lang="en-US"/>
        </a:p>
      </dgm:t>
    </dgm:pt>
    <dgm:pt modelId="{5FF9F970-DFFB-BD44-9D32-26694614DB55}" type="sibTrans" cxnId="{692E422D-F5C8-4947-99E6-5EB2300FDE93}">
      <dgm:prSet/>
      <dgm:spPr/>
      <dgm:t>
        <a:bodyPr/>
        <a:lstStyle/>
        <a:p>
          <a:endParaRPr lang="en-US"/>
        </a:p>
      </dgm:t>
    </dgm:pt>
    <dgm:pt modelId="{C8929C84-A6F6-CC4D-AD7C-ED0566ECD9C7}" type="pres">
      <dgm:prSet presAssocID="{EBAD02F6-8F3A-874A-86E0-139A1CB0CCF6}" presName="outerComposite" presStyleCnt="0">
        <dgm:presLayoutVars>
          <dgm:chMax val="5"/>
          <dgm:dir/>
          <dgm:resizeHandles val="exact"/>
        </dgm:presLayoutVars>
      </dgm:prSet>
      <dgm:spPr/>
    </dgm:pt>
    <dgm:pt modelId="{73EB149D-1C31-434B-978C-6BF43D2D344B}" type="pres">
      <dgm:prSet presAssocID="{EBAD02F6-8F3A-874A-86E0-139A1CB0CCF6}" presName="dummyMaxCanvas" presStyleCnt="0">
        <dgm:presLayoutVars/>
      </dgm:prSet>
      <dgm:spPr/>
    </dgm:pt>
    <dgm:pt modelId="{60CC103F-2DD8-DD4B-8A6E-38A9A2F3C1BA}" type="pres">
      <dgm:prSet presAssocID="{EBAD02F6-8F3A-874A-86E0-139A1CB0CCF6}" presName="FourNodes_1" presStyleLbl="node1" presStyleIdx="0" presStyleCnt="4">
        <dgm:presLayoutVars>
          <dgm:bulletEnabled val="1"/>
        </dgm:presLayoutVars>
      </dgm:prSet>
      <dgm:spPr/>
    </dgm:pt>
    <dgm:pt modelId="{1D8D474F-CAC5-BA4C-AF05-2E21AE24B06F}" type="pres">
      <dgm:prSet presAssocID="{EBAD02F6-8F3A-874A-86E0-139A1CB0CCF6}" presName="FourNodes_2" presStyleLbl="node1" presStyleIdx="1" presStyleCnt="4">
        <dgm:presLayoutVars>
          <dgm:bulletEnabled val="1"/>
        </dgm:presLayoutVars>
      </dgm:prSet>
      <dgm:spPr/>
    </dgm:pt>
    <dgm:pt modelId="{33511B73-BF83-5E4F-A5AA-B5278A50E1C8}" type="pres">
      <dgm:prSet presAssocID="{EBAD02F6-8F3A-874A-86E0-139A1CB0CCF6}" presName="FourNodes_3" presStyleLbl="node1" presStyleIdx="2" presStyleCnt="4">
        <dgm:presLayoutVars>
          <dgm:bulletEnabled val="1"/>
        </dgm:presLayoutVars>
      </dgm:prSet>
      <dgm:spPr/>
    </dgm:pt>
    <dgm:pt modelId="{83CB79C7-C5DF-D74B-A89E-51D695FC0AB7}" type="pres">
      <dgm:prSet presAssocID="{EBAD02F6-8F3A-874A-86E0-139A1CB0CCF6}" presName="FourNodes_4" presStyleLbl="node1" presStyleIdx="3" presStyleCnt="4">
        <dgm:presLayoutVars>
          <dgm:bulletEnabled val="1"/>
        </dgm:presLayoutVars>
      </dgm:prSet>
      <dgm:spPr/>
    </dgm:pt>
    <dgm:pt modelId="{AD1C1C46-BD68-5B45-A2A2-C74AE8C5818C}" type="pres">
      <dgm:prSet presAssocID="{EBAD02F6-8F3A-874A-86E0-139A1CB0CCF6}" presName="FourConn_1-2" presStyleLbl="fgAccFollowNode1" presStyleIdx="0" presStyleCnt="3">
        <dgm:presLayoutVars>
          <dgm:bulletEnabled val="1"/>
        </dgm:presLayoutVars>
      </dgm:prSet>
      <dgm:spPr/>
    </dgm:pt>
    <dgm:pt modelId="{7F93B2CB-57B4-C64D-8178-9598CFA43550}" type="pres">
      <dgm:prSet presAssocID="{EBAD02F6-8F3A-874A-86E0-139A1CB0CCF6}" presName="FourConn_2-3" presStyleLbl="fgAccFollowNode1" presStyleIdx="1" presStyleCnt="3">
        <dgm:presLayoutVars>
          <dgm:bulletEnabled val="1"/>
        </dgm:presLayoutVars>
      </dgm:prSet>
      <dgm:spPr/>
    </dgm:pt>
    <dgm:pt modelId="{993DE638-F7FA-9C4F-8146-FF74D5EDFFCA}" type="pres">
      <dgm:prSet presAssocID="{EBAD02F6-8F3A-874A-86E0-139A1CB0CCF6}" presName="FourConn_3-4" presStyleLbl="fgAccFollowNode1" presStyleIdx="2" presStyleCnt="3">
        <dgm:presLayoutVars>
          <dgm:bulletEnabled val="1"/>
        </dgm:presLayoutVars>
      </dgm:prSet>
      <dgm:spPr/>
    </dgm:pt>
    <dgm:pt modelId="{6DBF0CDF-4472-E846-A948-0F093D9A034B}" type="pres">
      <dgm:prSet presAssocID="{EBAD02F6-8F3A-874A-86E0-139A1CB0CCF6}" presName="FourNodes_1_text" presStyleLbl="node1" presStyleIdx="3" presStyleCnt="4">
        <dgm:presLayoutVars>
          <dgm:bulletEnabled val="1"/>
        </dgm:presLayoutVars>
      </dgm:prSet>
      <dgm:spPr/>
    </dgm:pt>
    <dgm:pt modelId="{0D484DFA-A870-D543-928C-F842286DA46A}" type="pres">
      <dgm:prSet presAssocID="{EBAD02F6-8F3A-874A-86E0-139A1CB0CCF6}" presName="FourNodes_2_text" presStyleLbl="node1" presStyleIdx="3" presStyleCnt="4">
        <dgm:presLayoutVars>
          <dgm:bulletEnabled val="1"/>
        </dgm:presLayoutVars>
      </dgm:prSet>
      <dgm:spPr/>
    </dgm:pt>
    <dgm:pt modelId="{F9A31900-EF3D-9C42-9794-8C13444B6E37}" type="pres">
      <dgm:prSet presAssocID="{EBAD02F6-8F3A-874A-86E0-139A1CB0CCF6}" presName="FourNodes_3_text" presStyleLbl="node1" presStyleIdx="3" presStyleCnt="4">
        <dgm:presLayoutVars>
          <dgm:bulletEnabled val="1"/>
        </dgm:presLayoutVars>
      </dgm:prSet>
      <dgm:spPr/>
    </dgm:pt>
    <dgm:pt modelId="{EF7BC17C-67E0-3146-93E7-8271FCFC5128}" type="pres">
      <dgm:prSet presAssocID="{EBAD02F6-8F3A-874A-86E0-139A1CB0CCF6}" presName="FourNodes_4_text" presStyleLbl="node1" presStyleIdx="3" presStyleCnt="4">
        <dgm:presLayoutVars>
          <dgm:bulletEnabled val="1"/>
        </dgm:presLayoutVars>
      </dgm:prSet>
      <dgm:spPr/>
    </dgm:pt>
  </dgm:ptLst>
  <dgm:cxnLst>
    <dgm:cxn modelId="{954FDF02-32BC-7945-945B-AA50C89CC1CC}" type="presOf" srcId="{18C4CCAD-86ED-A247-88D3-908E60282D23}" destId="{83CB79C7-C5DF-D74B-A89E-51D695FC0AB7}" srcOrd="0" destOrd="0" presId="urn:microsoft.com/office/officeart/2005/8/layout/vProcess5"/>
    <dgm:cxn modelId="{AC8C470F-B339-CE4F-A8D4-CEB458965DB6}" type="presOf" srcId="{EBAD02F6-8F3A-874A-86E0-139A1CB0CCF6}" destId="{C8929C84-A6F6-CC4D-AD7C-ED0566ECD9C7}" srcOrd="0" destOrd="0" presId="urn:microsoft.com/office/officeart/2005/8/layout/vProcess5"/>
    <dgm:cxn modelId="{2F66BF2A-2DA6-9245-B814-A9FA01B78EA7}" type="presOf" srcId="{DBA8300C-E465-E340-B6B1-E79AF323527A}" destId="{AD1C1C46-BD68-5B45-A2A2-C74AE8C5818C}" srcOrd="0" destOrd="0" presId="urn:microsoft.com/office/officeart/2005/8/layout/vProcess5"/>
    <dgm:cxn modelId="{692E422D-F5C8-4947-99E6-5EB2300FDE93}" srcId="{EBAD02F6-8F3A-874A-86E0-139A1CB0CCF6}" destId="{18C4CCAD-86ED-A247-88D3-908E60282D23}" srcOrd="3" destOrd="0" parTransId="{89555383-9AD8-C64F-B405-4BCEF9D6F8ED}" sibTransId="{5FF9F970-DFFB-BD44-9D32-26694614DB55}"/>
    <dgm:cxn modelId="{E1F6B963-77BC-3F4A-A48E-4ED6656AA7E9}" type="presOf" srcId="{FD1C9E60-77C2-E144-98A2-53DF568C4481}" destId="{993DE638-F7FA-9C4F-8146-FF74D5EDFFCA}" srcOrd="0" destOrd="0" presId="urn:microsoft.com/office/officeart/2005/8/layout/vProcess5"/>
    <dgm:cxn modelId="{1F83A24B-11D2-8547-AE07-27C52DB3DB95}" srcId="{EBAD02F6-8F3A-874A-86E0-139A1CB0CCF6}" destId="{BCD97A2A-A845-3447-B4C9-5A23A17B875D}" srcOrd="0" destOrd="0" parTransId="{52450B73-04E4-2B4C-B2B8-6539ECB46394}" sibTransId="{DBA8300C-E465-E340-B6B1-E79AF323527A}"/>
    <dgm:cxn modelId="{F109EE73-73B3-6F44-9196-8CBEE47A05AB}" srcId="{EBAD02F6-8F3A-874A-86E0-139A1CB0CCF6}" destId="{66427AC6-6833-A640-8D66-2528D5443980}" srcOrd="2" destOrd="0" parTransId="{F7377704-E1F4-9244-BD04-13AC106B7E81}" sibTransId="{FD1C9E60-77C2-E144-98A2-53DF568C4481}"/>
    <dgm:cxn modelId="{92EF547B-FAFC-514D-B7C2-F8D91FC3AB0D}" type="presOf" srcId="{18C4CCAD-86ED-A247-88D3-908E60282D23}" destId="{EF7BC17C-67E0-3146-93E7-8271FCFC5128}" srcOrd="1" destOrd="0" presId="urn:microsoft.com/office/officeart/2005/8/layout/vProcess5"/>
    <dgm:cxn modelId="{47D05582-B917-244D-973A-AF17EC542F56}" type="presOf" srcId="{FF896080-BA0F-8047-8AC7-5252423DF97E}" destId="{0D484DFA-A870-D543-928C-F842286DA46A}" srcOrd="1" destOrd="0" presId="urn:microsoft.com/office/officeart/2005/8/layout/vProcess5"/>
    <dgm:cxn modelId="{35F5D18B-C9F6-6E46-A21A-A270F97A5312}" type="presOf" srcId="{66427AC6-6833-A640-8D66-2528D5443980}" destId="{F9A31900-EF3D-9C42-9794-8C13444B6E37}" srcOrd="1" destOrd="0" presId="urn:microsoft.com/office/officeart/2005/8/layout/vProcess5"/>
    <dgm:cxn modelId="{36C068A8-8BD3-D44E-9DD5-C4152BA2967D}" srcId="{EBAD02F6-8F3A-874A-86E0-139A1CB0CCF6}" destId="{FF896080-BA0F-8047-8AC7-5252423DF97E}" srcOrd="1" destOrd="0" parTransId="{BEAF2AC7-9A56-4246-AA93-1D24F1D5C578}" sibTransId="{3C172AC0-221E-BB40-9EF0-F9D35C6875C0}"/>
    <dgm:cxn modelId="{B15334BC-23E0-8347-B09E-93586B02CCDD}" type="presOf" srcId="{BCD97A2A-A845-3447-B4C9-5A23A17B875D}" destId="{6DBF0CDF-4472-E846-A948-0F093D9A034B}" srcOrd="1" destOrd="0" presId="urn:microsoft.com/office/officeart/2005/8/layout/vProcess5"/>
    <dgm:cxn modelId="{C11839C1-34C0-E94C-8869-EB9B77F126A5}" type="presOf" srcId="{BCD97A2A-A845-3447-B4C9-5A23A17B875D}" destId="{60CC103F-2DD8-DD4B-8A6E-38A9A2F3C1BA}" srcOrd="0" destOrd="0" presId="urn:microsoft.com/office/officeart/2005/8/layout/vProcess5"/>
    <dgm:cxn modelId="{C1DAACF9-1701-964F-AD2D-4F40F232DE61}" type="presOf" srcId="{FF896080-BA0F-8047-8AC7-5252423DF97E}" destId="{1D8D474F-CAC5-BA4C-AF05-2E21AE24B06F}" srcOrd="0" destOrd="0" presId="urn:microsoft.com/office/officeart/2005/8/layout/vProcess5"/>
    <dgm:cxn modelId="{3CF35DFB-8ADB-9A4A-BC51-1A03A7EFB27A}" type="presOf" srcId="{66427AC6-6833-A640-8D66-2528D5443980}" destId="{33511B73-BF83-5E4F-A5AA-B5278A50E1C8}" srcOrd="0" destOrd="0" presId="urn:microsoft.com/office/officeart/2005/8/layout/vProcess5"/>
    <dgm:cxn modelId="{2968FEFB-DE53-AE43-8210-FB5452E30C53}" type="presOf" srcId="{3C172AC0-221E-BB40-9EF0-F9D35C6875C0}" destId="{7F93B2CB-57B4-C64D-8178-9598CFA43550}" srcOrd="0" destOrd="0" presId="urn:microsoft.com/office/officeart/2005/8/layout/vProcess5"/>
    <dgm:cxn modelId="{BDB61CFF-3A15-2A4D-8C94-3F97159C54B7}" type="presParOf" srcId="{C8929C84-A6F6-CC4D-AD7C-ED0566ECD9C7}" destId="{73EB149D-1C31-434B-978C-6BF43D2D344B}" srcOrd="0" destOrd="0" presId="urn:microsoft.com/office/officeart/2005/8/layout/vProcess5"/>
    <dgm:cxn modelId="{809D49F4-5184-8549-9D50-90698D0F28AC}" type="presParOf" srcId="{C8929C84-A6F6-CC4D-AD7C-ED0566ECD9C7}" destId="{60CC103F-2DD8-DD4B-8A6E-38A9A2F3C1BA}" srcOrd="1" destOrd="0" presId="urn:microsoft.com/office/officeart/2005/8/layout/vProcess5"/>
    <dgm:cxn modelId="{414B002D-C761-DB46-9CAF-52DDD858B480}" type="presParOf" srcId="{C8929C84-A6F6-CC4D-AD7C-ED0566ECD9C7}" destId="{1D8D474F-CAC5-BA4C-AF05-2E21AE24B06F}" srcOrd="2" destOrd="0" presId="urn:microsoft.com/office/officeart/2005/8/layout/vProcess5"/>
    <dgm:cxn modelId="{78AD687F-E0C5-6645-B30D-10DD8EAE180B}" type="presParOf" srcId="{C8929C84-A6F6-CC4D-AD7C-ED0566ECD9C7}" destId="{33511B73-BF83-5E4F-A5AA-B5278A50E1C8}" srcOrd="3" destOrd="0" presId="urn:microsoft.com/office/officeart/2005/8/layout/vProcess5"/>
    <dgm:cxn modelId="{DAAFAB38-1D05-0A42-9851-BD7E979A576D}" type="presParOf" srcId="{C8929C84-A6F6-CC4D-AD7C-ED0566ECD9C7}" destId="{83CB79C7-C5DF-D74B-A89E-51D695FC0AB7}" srcOrd="4" destOrd="0" presId="urn:microsoft.com/office/officeart/2005/8/layout/vProcess5"/>
    <dgm:cxn modelId="{160A6B56-E8D8-BD4A-8F2B-CB8B2F6C98CA}" type="presParOf" srcId="{C8929C84-A6F6-CC4D-AD7C-ED0566ECD9C7}" destId="{AD1C1C46-BD68-5B45-A2A2-C74AE8C5818C}" srcOrd="5" destOrd="0" presId="urn:microsoft.com/office/officeart/2005/8/layout/vProcess5"/>
    <dgm:cxn modelId="{958172DC-9463-3B4B-80C5-1737B43025EB}" type="presParOf" srcId="{C8929C84-A6F6-CC4D-AD7C-ED0566ECD9C7}" destId="{7F93B2CB-57B4-C64D-8178-9598CFA43550}" srcOrd="6" destOrd="0" presId="urn:microsoft.com/office/officeart/2005/8/layout/vProcess5"/>
    <dgm:cxn modelId="{B5621B1B-5CAE-BA46-869C-09FDC8B4076A}" type="presParOf" srcId="{C8929C84-A6F6-CC4D-AD7C-ED0566ECD9C7}" destId="{993DE638-F7FA-9C4F-8146-FF74D5EDFFCA}" srcOrd="7" destOrd="0" presId="urn:microsoft.com/office/officeart/2005/8/layout/vProcess5"/>
    <dgm:cxn modelId="{750DF5D4-EDB1-D44E-BB4E-2CE0AD33E506}" type="presParOf" srcId="{C8929C84-A6F6-CC4D-AD7C-ED0566ECD9C7}" destId="{6DBF0CDF-4472-E846-A948-0F093D9A034B}" srcOrd="8" destOrd="0" presId="urn:microsoft.com/office/officeart/2005/8/layout/vProcess5"/>
    <dgm:cxn modelId="{89C32AD7-FEBA-3843-B101-AE8AF475DB26}" type="presParOf" srcId="{C8929C84-A6F6-CC4D-AD7C-ED0566ECD9C7}" destId="{0D484DFA-A870-D543-928C-F842286DA46A}" srcOrd="9" destOrd="0" presId="urn:microsoft.com/office/officeart/2005/8/layout/vProcess5"/>
    <dgm:cxn modelId="{795CCDBE-6DFD-0E47-8AAE-832DA8E3E7DD}" type="presParOf" srcId="{C8929C84-A6F6-CC4D-AD7C-ED0566ECD9C7}" destId="{F9A31900-EF3D-9C42-9794-8C13444B6E37}" srcOrd="10" destOrd="0" presId="urn:microsoft.com/office/officeart/2005/8/layout/vProcess5"/>
    <dgm:cxn modelId="{DAD38DB5-BE14-8648-8AD3-2C783F41330E}" type="presParOf" srcId="{C8929C84-A6F6-CC4D-AD7C-ED0566ECD9C7}" destId="{EF7BC17C-67E0-3146-93E7-8271FCFC5128}"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A1D0D8F-A993-BE47-9BF2-082BC6495058}" type="doc">
      <dgm:prSet loTypeId="urn:microsoft.com/office/officeart/2008/layout/VerticalCurvedList" loCatId="" qsTypeId="urn:microsoft.com/office/officeart/2005/8/quickstyle/simple1" qsCatId="simple" csTypeId="urn:microsoft.com/office/officeart/2005/8/colors/accent1_2" csCatId="accent1" phldr="1"/>
      <dgm:spPr/>
      <dgm:t>
        <a:bodyPr/>
        <a:lstStyle/>
        <a:p>
          <a:endParaRPr lang="en-US"/>
        </a:p>
      </dgm:t>
    </dgm:pt>
    <dgm:pt modelId="{DE23831F-DA5F-DE47-851A-F0A437F91D62}">
      <dgm:prSet phldrT="[Text]" custT="1"/>
      <dgm:spPr>
        <a:solidFill>
          <a:srgbClr val="A3CF5F"/>
        </a:solidFill>
      </dgm:spPr>
      <dgm:t>
        <a:bodyPr/>
        <a:lstStyle/>
        <a:p>
          <a:r>
            <a:rPr lang="en-US" sz="2000"/>
            <a:t>Determine, verify, and track enrollee eligibility</a:t>
          </a:r>
        </a:p>
      </dgm:t>
    </dgm:pt>
    <dgm:pt modelId="{4FAAE83F-326C-EC4B-96A6-22A4D48E3C0D}" type="parTrans" cxnId="{7A8DB8C4-1CE4-A64B-89C7-10620B5D6F10}">
      <dgm:prSet/>
      <dgm:spPr/>
      <dgm:t>
        <a:bodyPr/>
        <a:lstStyle/>
        <a:p>
          <a:endParaRPr lang="en-US"/>
        </a:p>
      </dgm:t>
    </dgm:pt>
    <dgm:pt modelId="{8A983169-24C9-3C4E-8D61-B896274E4368}" type="sibTrans" cxnId="{7A8DB8C4-1CE4-A64B-89C7-10620B5D6F10}">
      <dgm:prSet/>
      <dgm:spPr/>
      <dgm:t>
        <a:bodyPr/>
        <a:lstStyle/>
        <a:p>
          <a:endParaRPr lang="en-US"/>
        </a:p>
      </dgm:t>
    </dgm:pt>
    <dgm:pt modelId="{29944139-A94D-A945-AECF-C95058CA7BAB}">
      <dgm:prSet phldrT="[Text]" custT="1"/>
      <dgm:spPr>
        <a:solidFill>
          <a:srgbClr val="A3CF5F"/>
        </a:solidFill>
      </dgm:spPr>
      <dgm:t>
        <a:bodyPr/>
        <a:lstStyle/>
        <a:p>
          <a:r>
            <a:rPr lang="en-US" sz="2000"/>
            <a:t>Understand health status and disparities of the D-SNP population</a:t>
          </a:r>
        </a:p>
      </dgm:t>
    </dgm:pt>
    <dgm:pt modelId="{BB11E01F-64DC-F543-A749-3916818B5E02}" type="parTrans" cxnId="{F6F7AA19-29A4-884E-9064-D21141553DD0}">
      <dgm:prSet/>
      <dgm:spPr/>
      <dgm:t>
        <a:bodyPr/>
        <a:lstStyle/>
        <a:p>
          <a:endParaRPr lang="en-US"/>
        </a:p>
      </dgm:t>
    </dgm:pt>
    <dgm:pt modelId="{D9D24683-602E-D54A-B84D-F2352FF8A11C}" type="sibTrans" cxnId="{F6F7AA19-29A4-884E-9064-D21141553DD0}">
      <dgm:prSet/>
      <dgm:spPr/>
      <dgm:t>
        <a:bodyPr/>
        <a:lstStyle/>
        <a:p>
          <a:endParaRPr lang="en-US"/>
        </a:p>
      </dgm:t>
    </dgm:pt>
    <dgm:pt modelId="{A381B65C-57B0-D24A-AC52-668C69D9EF37}">
      <dgm:prSet phldrT="[Text]" custT="1"/>
      <dgm:spPr>
        <a:solidFill>
          <a:srgbClr val="A3CF5F"/>
        </a:solidFill>
      </dgm:spPr>
      <dgm:t>
        <a:bodyPr/>
        <a:lstStyle/>
        <a:p>
          <a:r>
            <a:rPr lang="en-US" sz="2000"/>
            <a:t>Identify demographics of D-SNP enrollees</a:t>
          </a:r>
        </a:p>
      </dgm:t>
    </dgm:pt>
    <dgm:pt modelId="{95D57F80-487B-F346-89D2-A164803306FC}" type="parTrans" cxnId="{1C7E52A5-374B-7B4B-BA0A-07A125F89EAC}">
      <dgm:prSet/>
      <dgm:spPr/>
      <dgm:t>
        <a:bodyPr/>
        <a:lstStyle/>
        <a:p>
          <a:endParaRPr lang="en-US"/>
        </a:p>
      </dgm:t>
    </dgm:pt>
    <dgm:pt modelId="{4C9887EA-7EA8-B341-9D54-9B29FC662737}" type="sibTrans" cxnId="{1C7E52A5-374B-7B4B-BA0A-07A125F89EAC}">
      <dgm:prSet/>
      <dgm:spPr/>
      <dgm:t>
        <a:bodyPr/>
        <a:lstStyle/>
        <a:p>
          <a:endParaRPr lang="en-US"/>
        </a:p>
      </dgm:t>
    </dgm:pt>
    <dgm:pt modelId="{CCE73BC4-3B9D-A144-920F-F21B414439EA}">
      <dgm:prSet phldrT="[Text]" custT="1"/>
      <dgm:spPr>
        <a:solidFill>
          <a:srgbClr val="A3CF5F"/>
        </a:solidFill>
      </dgm:spPr>
      <dgm:t>
        <a:bodyPr/>
        <a:lstStyle/>
        <a:p>
          <a:r>
            <a:rPr lang="en-US" sz="2000"/>
            <a:t>Define the unique characteristics of the Health Plan D-SNP population</a:t>
          </a:r>
        </a:p>
      </dgm:t>
    </dgm:pt>
    <dgm:pt modelId="{8E56E9F9-83AC-9F47-AEA1-63A2C3B1F99C}" type="parTrans" cxnId="{CAA88A8F-8F58-9A49-9FF6-5C32988E9465}">
      <dgm:prSet/>
      <dgm:spPr/>
      <dgm:t>
        <a:bodyPr/>
        <a:lstStyle/>
        <a:p>
          <a:endParaRPr lang="en-US"/>
        </a:p>
      </dgm:t>
    </dgm:pt>
    <dgm:pt modelId="{74322B77-D00D-3D4E-8A87-3EA206025679}" type="sibTrans" cxnId="{CAA88A8F-8F58-9A49-9FF6-5C32988E9465}">
      <dgm:prSet/>
      <dgm:spPr/>
      <dgm:t>
        <a:bodyPr/>
        <a:lstStyle/>
        <a:p>
          <a:endParaRPr lang="en-US"/>
        </a:p>
      </dgm:t>
    </dgm:pt>
    <dgm:pt modelId="{0E8018E6-D1A1-BD42-88DE-6F2039DDEA74}" type="pres">
      <dgm:prSet presAssocID="{EA1D0D8F-A993-BE47-9BF2-082BC6495058}" presName="Name0" presStyleCnt="0">
        <dgm:presLayoutVars>
          <dgm:chMax val="7"/>
          <dgm:chPref val="7"/>
          <dgm:dir/>
        </dgm:presLayoutVars>
      </dgm:prSet>
      <dgm:spPr/>
    </dgm:pt>
    <dgm:pt modelId="{636FCD65-6EDE-5646-A486-FC3136C6FCAD}" type="pres">
      <dgm:prSet presAssocID="{EA1D0D8F-A993-BE47-9BF2-082BC6495058}" presName="Name1" presStyleCnt="0"/>
      <dgm:spPr/>
    </dgm:pt>
    <dgm:pt modelId="{DCD2F4D5-823D-DA43-B0C3-EB74ACCA7DA2}" type="pres">
      <dgm:prSet presAssocID="{EA1D0D8F-A993-BE47-9BF2-082BC6495058}" presName="cycle" presStyleCnt="0"/>
      <dgm:spPr/>
    </dgm:pt>
    <dgm:pt modelId="{6353CD2F-E720-3548-895E-2282F8C5B8D5}" type="pres">
      <dgm:prSet presAssocID="{EA1D0D8F-A993-BE47-9BF2-082BC6495058}" presName="srcNode" presStyleLbl="node1" presStyleIdx="0" presStyleCnt="4"/>
      <dgm:spPr/>
    </dgm:pt>
    <dgm:pt modelId="{67D7284B-EBEC-1943-9103-5C4DA5464775}" type="pres">
      <dgm:prSet presAssocID="{EA1D0D8F-A993-BE47-9BF2-082BC6495058}" presName="conn" presStyleLbl="parChTrans1D2" presStyleIdx="0" presStyleCnt="1"/>
      <dgm:spPr/>
    </dgm:pt>
    <dgm:pt modelId="{5C1CEEC9-75AE-5747-B3A7-4264A6C4ABFA}" type="pres">
      <dgm:prSet presAssocID="{EA1D0D8F-A993-BE47-9BF2-082BC6495058}" presName="extraNode" presStyleLbl="node1" presStyleIdx="0" presStyleCnt="4"/>
      <dgm:spPr/>
    </dgm:pt>
    <dgm:pt modelId="{B85A0392-CE10-6D42-A01D-BA6A5A4C13B8}" type="pres">
      <dgm:prSet presAssocID="{EA1D0D8F-A993-BE47-9BF2-082BC6495058}" presName="dstNode" presStyleLbl="node1" presStyleIdx="0" presStyleCnt="4"/>
      <dgm:spPr/>
    </dgm:pt>
    <dgm:pt modelId="{C7B32C28-49DA-FF49-A8CD-7DE92F3196FD}" type="pres">
      <dgm:prSet presAssocID="{DE23831F-DA5F-DE47-851A-F0A437F91D62}" presName="text_1" presStyleLbl="node1" presStyleIdx="0" presStyleCnt="4">
        <dgm:presLayoutVars>
          <dgm:bulletEnabled val="1"/>
        </dgm:presLayoutVars>
      </dgm:prSet>
      <dgm:spPr/>
    </dgm:pt>
    <dgm:pt modelId="{1AD11FD3-554E-7940-ACB6-1E33B9DF25FC}" type="pres">
      <dgm:prSet presAssocID="{DE23831F-DA5F-DE47-851A-F0A437F91D62}" presName="accent_1" presStyleCnt="0"/>
      <dgm:spPr/>
    </dgm:pt>
    <dgm:pt modelId="{7B68D02A-2B69-7849-A01E-3EDC29AB1CF9}" type="pres">
      <dgm:prSet presAssocID="{DE23831F-DA5F-DE47-851A-F0A437F91D62}" presName="accentRepeatNode" presStyleLbl="solidFgAcc1" presStyleIdx="0" presStyleCnt="4"/>
      <dgm:spPr/>
    </dgm:pt>
    <dgm:pt modelId="{D382A476-89C9-6640-8D6F-EC3AB95673D2}" type="pres">
      <dgm:prSet presAssocID="{29944139-A94D-A945-AECF-C95058CA7BAB}" presName="text_2" presStyleLbl="node1" presStyleIdx="1" presStyleCnt="4">
        <dgm:presLayoutVars>
          <dgm:bulletEnabled val="1"/>
        </dgm:presLayoutVars>
      </dgm:prSet>
      <dgm:spPr/>
    </dgm:pt>
    <dgm:pt modelId="{09EDF9FC-1EEB-1A4B-93D2-FF9EE59C83DB}" type="pres">
      <dgm:prSet presAssocID="{29944139-A94D-A945-AECF-C95058CA7BAB}" presName="accent_2" presStyleCnt="0"/>
      <dgm:spPr/>
    </dgm:pt>
    <dgm:pt modelId="{5F4D2AE9-029C-7F4E-966D-0165743A6E32}" type="pres">
      <dgm:prSet presAssocID="{29944139-A94D-A945-AECF-C95058CA7BAB}" presName="accentRepeatNode" presStyleLbl="solidFgAcc1" presStyleIdx="1" presStyleCnt="4"/>
      <dgm:spPr/>
    </dgm:pt>
    <dgm:pt modelId="{A9EE8DA4-4818-1C40-B1F5-189839B9F7E5}" type="pres">
      <dgm:prSet presAssocID="{A381B65C-57B0-D24A-AC52-668C69D9EF37}" presName="text_3" presStyleLbl="node1" presStyleIdx="2" presStyleCnt="4">
        <dgm:presLayoutVars>
          <dgm:bulletEnabled val="1"/>
        </dgm:presLayoutVars>
      </dgm:prSet>
      <dgm:spPr/>
    </dgm:pt>
    <dgm:pt modelId="{F15410D8-6D3C-DE46-A1BF-6ACC418749A8}" type="pres">
      <dgm:prSet presAssocID="{A381B65C-57B0-D24A-AC52-668C69D9EF37}" presName="accent_3" presStyleCnt="0"/>
      <dgm:spPr/>
    </dgm:pt>
    <dgm:pt modelId="{3713B33B-ABC0-FD41-A993-E39DA0A6286C}" type="pres">
      <dgm:prSet presAssocID="{A381B65C-57B0-D24A-AC52-668C69D9EF37}" presName="accentRepeatNode" presStyleLbl="solidFgAcc1" presStyleIdx="2" presStyleCnt="4"/>
      <dgm:spPr/>
    </dgm:pt>
    <dgm:pt modelId="{D20A771F-DDAA-054E-A8CA-ABFBA4A3074C}" type="pres">
      <dgm:prSet presAssocID="{CCE73BC4-3B9D-A144-920F-F21B414439EA}" presName="text_4" presStyleLbl="node1" presStyleIdx="3" presStyleCnt="4">
        <dgm:presLayoutVars>
          <dgm:bulletEnabled val="1"/>
        </dgm:presLayoutVars>
      </dgm:prSet>
      <dgm:spPr/>
    </dgm:pt>
    <dgm:pt modelId="{C5251AD1-A194-BA45-84BB-8312443D0DD0}" type="pres">
      <dgm:prSet presAssocID="{CCE73BC4-3B9D-A144-920F-F21B414439EA}" presName="accent_4" presStyleCnt="0"/>
      <dgm:spPr/>
    </dgm:pt>
    <dgm:pt modelId="{B4251BAA-5025-9C4E-BD24-0BFFF499EB18}" type="pres">
      <dgm:prSet presAssocID="{CCE73BC4-3B9D-A144-920F-F21B414439EA}" presName="accentRepeatNode" presStyleLbl="solidFgAcc1" presStyleIdx="3" presStyleCnt="4"/>
      <dgm:spPr/>
    </dgm:pt>
  </dgm:ptLst>
  <dgm:cxnLst>
    <dgm:cxn modelId="{57AF0503-8554-084B-BC0A-7D2E09F381D7}" type="presOf" srcId="{8A983169-24C9-3C4E-8D61-B896274E4368}" destId="{67D7284B-EBEC-1943-9103-5C4DA5464775}" srcOrd="0" destOrd="0" presId="urn:microsoft.com/office/officeart/2008/layout/VerticalCurvedList"/>
    <dgm:cxn modelId="{E5103809-B3A3-9F4C-9103-CF7BB0343FBE}" type="presOf" srcId="{EA1D0D8F-A993-BE47-9BF2-082BC6495058}" destId="{0E8018E6-D1A1-BD42-88DE-6F2039DDEA74}" srcOrd="0" destOrd="0" presId="urn:microsoft.com/office/officeart/2008/layout/VerticalCurvedList"/>
    <dgm:cxn modelId="{CC35410C-7C77-C943-87B5-DC73AFA060E0}" type="presOf" srcId="{CCE73BC4-3B9D-A144-920F-F21B414439EA}" destId="{D20A771F-DDAA-054E-A8CA-ABFBA4A3074C}" srcOrd="0" destOrd="0" presId="urn:microsoft.com/office/officeart/2008/layout/VerticalCurvedList"/>
    <dgm:cxn modelId="{F6F7AA19-29A4-884E-9064-D21141553DD0}" srcId="{EA1D0D8F-A993-BE47-9BF2-082BC6495058}" destId="{29944139-A94D-A945-AECF-C95058CA7BAB}" srcOrd="1" destOrd="0" parTransId="{BB11E01F-64DC-F543-A749-3916818B5E02}" sibTransId="{D9D24683-602E-D54A-B84D-F2352FF8A11C}"/>
    <dgm:cxn modelId="{F639EE64-C426-494D-85DE-007CC8FBE067}" type="presOf" srcId="{A381B65C-57B0-D24A-AC52-668C69D9EF37}" destId="{A9EE8DA4-4818-1C40-B1F5-189839B9F7E5}" srcOrd="0" destOrd="0" presId="urn:microsoft.com/office/officeart/2008/layout/VerticalCurvedList"/>
    <dgm:cxn modelId="{CAA88A8F-8F58-9A49-9FF6-5C32988E9465}" srcId="{EA1D0D8F-A993-BE47-9BF2-082BC6495058}" destId="{CCE73BC4-3B9D-A144-920F-F21B414439EA}" srcOrd="3" destOrd="0" parTransId="{8E56E9F9-83AC-9F47-AEA1-63A2C3B1F99C}" sibTransId="{74322B77-D00D-3D4E-8A87-3EA206025679}"/>
    <dgm:cxn modelId="{1C7E52A5-374B-7B4B-BA0A-07A125F89EAC}" srcId="{EA1D0D8F-A993-BE47-9BF2-082BC6495058}" destId="{A381B65C-57B0-D24A-AC52-668C69D9EF37}" srcOrd="2" destOrd="0" parTransId="{95D57F80-487B-F346-89D2-A164803306FC}" sibTransId="{4C9887EA-7EA8-B341-9D54-9B29FC662737}"/>
    <dgm:cxn modelId="{F1E949AF-EB15-5245-8E87-72562451E618}" type="presOf" srcId="{29944139-A94D-A945-AECF-C95058CA7BAB}" destId="{D382A476-89C9-6640-8D6F-EC3AB95673D2}" srcOrd="0" destOrd="0" presId="urn:microsoft.com/office/officeart/2008/layout/VerticalCurvedList"/>
    <dgm:cxn modelId="{7A8DB8C4-1CE4-A64B-89C7-10620B5D6F10}" srcId="{EA1D0D8F-A993-BE47-9BF2-082BC6495058}" destId="{DE23831F-DA5F-DE47-851A-F0A437F91D62}" srcOrd="0" destOrd="0" parTransId="{4FAAE83F-326C-EC4B-96A6-22A4D48E3C0D}" sibTransId="{8A983169-24C9-3C4E-8D61-B896274E4368}"/>
    <dgm:cxn modelId="{297CCFE5-3524-2240-B61A-8E8792D80A2F}" type="presOf" srcId="{DE23831F-DA5F-DE47-851A-F0A437F91D62}" destId="{C7B32C28-49DA-FF49-A8CD-7DE92F3196FD}" srcOrd="0" destOrd="0" presId="urn:microsoft.com/office/officeart/2008/layout/VerticalCurvedList"/>
    <dgm:cxn modelId="{BBBD29CB-DE22-7B4B-90AC-B0BA65360440}" type="presParOf" srcId="{0E8018E6-D1A1-BD42-88DE-6F2039DDEA74}" destId="{636FCD65-6EDE-5646-A486-FC3136C6FCAD}" srcOrd="0" destOrd="0" presId="urn:microsoft.com/office/officeart/2008/layout/VerticalCurvedList"/>
    <dgm:cxn modelId="{E1C02456-D8C6-0345-8C3C-885EDE68747B}" type="presParOf" srcId="{636FCD65-6EDE-5646-A486-FC3136C6FCAD}" destId="{DCD2F4D5-823D-DA43-B0C3-EB74ACCA7DA2}" srcOrd="0" destOrd="0" presId="urn:microsoft.com/office/officeart/2008/layout/VerticalCurvedList"/>
    <dgm:cxn modelId="{F2569D56-5100-4541-A293-E8D65BE80990}" type="presParOf" srcId="{DCD2F4D5-823D-DA43-B0C3-EB74ACCA7DA2}" destId="{6353CD2F-E720-3548-895E-2282F8C5B8D5}" srcOrd="0" destOrd="0" presId="urn:microsoft.com/office/officeart/2008/layout/VerticalCurvedList"/>
    <dgm:cxn modelId="{72DFB549-293F-964C-B5D0-3854C81FDC0E}" type="presParOf" srcId="{DCD2F4D5-823D-DA43-B0C3-EB74ACCA7DA2}" destId="{67D7284B-EBEC-1943-9103-5C4DA5464775}" srcOrd="1" destOrd="0" presId="urn:microsoft.com/office/officeart/2008/layout/VerticalCurvedList"/>
    <dgm:cxn modelId="{A515C8FC-D0B2-C844-915D-5DC24FD24D96}" type="presParOf" srcId="{DCD2F4D5-823D-DA43-B0C3-EB74ACCA7DA2}" destId="{5C1CEEC9-75AE-5747-B3A7-4264A6C4ABFA}" srcOrd="2" destOrd="0" presId="urn:microsoft.com/office/officeart/2008/layout/VerticalCurvedList"/>
    <dgm:cxn modelId="{EB46E237-AF5E-F64F-AFDF-60033E032796}" type="presParOf" srcId="{DCD2F4D5-823D-DA43-B0C3-EB74ACCA7DA2}" destId="{B85A0392-CE10-6D42-A01D-BA6A5A4C13B8}" srcOrd="3" destOrd="0" presId="urn:microsoft.com/office/officeart/2008/layout/VerticalCurvedList"/>
    <dgm:cxn modelId="{E1827DF6-E3D1-004B-ACAF-DA5CFE0EFDFF}" type="presParOf" srcId="{636FCD65-6EDE-5646-A486-FC3136C6FCAD}" destId="{C7B32C28-49DA-FF49-A8CD-7DE92F3196FD}" srcOrd="1" destOrd="0" presId="urn:microsoft.com/office/officeart/2008/layout/VerticalCurvedList"/>
    <dgm:cxn modelId="{EA58F774-72EC-304D-A4E5-393C5EA88956}" type="presParOf" srcId="{636FCD65-6EDE-5646-A486-FC3136C6FCAD}" destId="{1AD11FD3-554E-7940-ACB6-1E33B9DF25FC}" srcOrd="2" destOrd="0" presId="urn:microsoft.com/office/officeart/2008/layout/VerticalCurvedList"/>
    <dgm:cxn modelId="{46866E4B-A6E5-1B42-9C33-242CA7C593CF}" type="presParOf" srcId="{1AD11FD3-554E-7940-ACB6-1E33B9DF25FC}" destId="{7B68D02A-2B69-7849-A01E-3EDC29AB1CF9}" srcOrd="0" destOrd="0" presId="urn:microsoft.com/office/officeart/2008/layout/VerticalCurvedList"/>
    <dgm:cxn modelId="{DE593DC8-CC7D-1449-8F42-ABF0C336212D}" type="presParOf" srcId="{636FCD65-6EDE-5646-A486-FC3136C6FCAD}" destId="{D382A476-89C9-6640-8D6F-EC3AB95673D2}" srcOrd="3" destOrd="0" presId="urn:microsoft.com/office/officeart/2008/layout/VerticalCurvedList"/>
    <dgm:cxn modelId="{248BA704-2A69-824E-B243-035DBD758ACC}" type="presParOf" srcId="{636FCD65-6EDE-5646-A486-FC3136C6FCAD}" destId="{09EDF9FC-1EEB-1A4B-93D2-FF9EE59C83DB}" srcOrd="4" destOrd="0" presId="urn:microsoft.com/office/officeart/2008/layout/VerticalCurvedList"/>
    <dgm:cxn modelId="{279E618F-9A0B-CD45-A251-6EACE9656D45}" type="presParOf" srcId="{09EDF9FC-1EEB-1A4B-93D2-FF9EE59C83DB}" destId="{5F4D2AE9-029C-7F4E-966D-0165743A6E32}" srcOrd="0" destOrd="0" presId="urn:microsoft.com/office/officeart/2008/layout/VerticalCurvedList"/>
    <dgm:cxn modelId="{75DF5694-BE2A-3B45-B6F0-6F2596CCB4BA}" type="presParOf" srcId="{636FCD65-6EDE-5646-A486-FC3136C6FCAD}" destId="{A9EE8DA4-4818-1C40-B1F5-189839B9F7E5}" srcOrd="5" destOrd="0" presId="urn:microsoft.com/office/officeart/2008/layout/VerticalCurvedList"/>
    <dgm:cxn modelId="{AABCCECA-CAF5-354F-8A01-406FE7786D05}" type="presParOf" srcId="{636FCD65-6EDE-5646-A486-FC3136C6FCAD}" destId="{F15410D8-6D3C-DE46-A1BF-6ACC418749A8}" srcOrd="6" destOrd="0" presId="urn:microsoft.com/office/officeart/2008/layout/VerticalCurvedList"/>
    <dgm:cxn modelId="{9CBD548B-1ACD-3C46-973A-39C71D0E7C13}" type="presParOf" srcId="{F15410D8-6D3C-DE46-A1BF-6ACC418749A8}" destId="{3713B33B-ABC0-FD41-A993-E39DA0A6286C}" srcOrd="0" destOrd="0" presId="urn:microsoft.com/office/officeart/2008/layout/VerticalCurvedList"/>
    <dgm:cxn modelId="{3DA0C526-2506-9B4F-8707-1D6D8323A85B}" type="presParOf" srcId="{636FCD65-6EDE-5646-A486-FC3136C6FCAD}" destId="{D20A771F-DDAA-054E-A8CA-ABFBA4A3074C}" srcOrd="7" destOrd="0" presId="urn:microsoft.com/office/officeart/2008/layout/VerticalCurvedList"/>
    <dgm:cxn modelId="{FA5AABF0-3F0B-4548-9CF2-062246D68EF8}" type="presParOf" srcId="{636FCD65-6EDE-5646-A486-FC3136C6FCAD}" destId="{C5251AD1-A194-BA45-84BB-8312443D0DD0}" srcOrd="8" destOrd="0" presId="urn:microsoft.com/office/officeart/2008/layout/VerticalCurvedList"/>
    <dgm:cxn modelId="{747C8BA6-9190-644A-BEF8-103DE5DF69E3}" type="presParOf" srcId="{C5251AD1-A194-BA45-84BB-8312443D0DD0}" destId="{B4251BAA-5025-9C4E-BD24-0BFFF499EB18}"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667070D-A303-9849-B46A-69CC6DE31BE9}" type="doc">
      <dgm:prSet loTypeId="urn:microsoft.com/office/officeart/2005/8/layout/vProcess5" loCatId="" qsTypeId="urn:microsoft.com/office/officeart/2005/8/quickstyle/simple1" qsCatId="simple" csTypeId="urn:microsoft.com/office/officeart/2005/8/colors/accent1_2" csCatId="accent1" phldr="1"/>
      <dgm:spPr/>
      <dgm:t>
        <a:bodyPr/>
        <a:lstStyle/>
        <a:p>
          <a:endParaRPr lang="en-US"/>
        </a:p>
      </dgm:t>
    </dgm:pt>
    <dgm:pt modelId="{8CA5287F-C2F8-9B44-92FC-C0D501DC8594}">
      <dgm:prSet phldrT="[Text]" custT="1"/>
      <dgm:spPr/>
      <dgm:t>
        <a:bodyPr/>
        <a:lstStyle/>
        <a:p>
          <a:r>
            <a:rPr lang="en-US" sz="1800"/>
            <a:t>Define and identify most vulnerable members</a:t>
          </a:r>
        </a:p>
      </dgm:t>
    </dgm:pt>
    <dgm:pt modelId="{896557D4-FC34-7248-A8CB-7658222452C5}" type="parTrans" cxnId="{761B2AB5-08E6-8C4F-9B95-C63DAC176ECE}">
      <dgm:prSet/>
      <dgm:spPr/>
      <dgm:t>
        <a:bodyPr/>
        <a:lstStyle/>
        <a:p>
          <a:endParaRPr lang="en-US"/>
        </a:p>
      </dgm:t>
    </dgm:pt>
    <dgm:pt modelId="{C033699E-8FDC-4440-B8DE-E71F24DA5F99}" type="sibTrans" cxnId="{761B2AB5-08E6-8C4F-9B95-C63DAC176ECE}">
      <dgm:prSet/>
      <dgm:spPr/>
      <dgm:t>
        <a:bodyPr/>
        <a:lstStyle/>
        <a:p>
          <a:endParaRPr lang="en-US"/>
        </a:p>
      </dgm:t>
    </dgm:pt>
    <dgm:pt modelId="{EE4ABDA3-BA41-2140-A783-9E181EC66829}">
      <dgm:prSet phldrT="[Text]" custT="1"/>
      <dgm:spPr/>
      <dgm:t>
        <a:bodyPr/>
        <a:lstStyle/>
        <a:p>
          <a:r>
            <a:rPr lang="en-US" sz="1800"/>
            <a:t>Describe factors contributing to health outcomes of most vulnerable</a:t>
          </a:r>
        </a:p>
      </dgm:t>
    </dgm:pt>
    <dgm:pt modelId="{787612CF-49AD-284E-8A90-93E8328E01FF}" type="parTrans" cxnId="{02634D69-4FD3-3841-A557-63B466E95A1A}">
      <dgm:prSet/>
      <dgm:spPr/>
      <dgm:t>
        <a:bodyPr/>
        <a:lstStyle/>
        <a:p>
          <a:endParaRPr lang="en-US"/>
        </a:p>
      </dgm:t>
    </dgm:pt>
    <dgm:pt modelId="{7062283B-50C4-0F47-BE60-86A282E62B8C}" type="sibTrans" cxnId="{02634D69-4FD3-3841-A557-63B466E95A1A}">
      <dgm:prSet/>
      <dgm:spPr/>
      <dgm:t>
        <a:bodyPr/>
        <a:lstStyle/>
        <a:p>
          <a:endParaRPr lang="en-US"/>
        </a:p>
      </dgm:t>
    </dgm:pt>
    <dgm:pt modelId="{BA7F851D-782D-CB4F-8F6B-C2D51898CA7F}">
      <dgm:prSet phldrT="[Text]" custT="1"/>
      <dgm:spPr/>
      <dgm:t>
        <a:bodyPr/>
        <a:lstStyle/>
        <a:p>
          <a:r>
            <a:rPr lang="en-US" sz="1800"/>
            <a:t>Demonstrate the relationship between demographic characteristics and the clinical requirements of most vulnerable members</a:t>
          </a:r>
        </a:p>
      </dgm:t>
    </dgm:pt>
    <dgm:pt modelId="{5E8286F8-64A3-9741-A33B-19474244958A}" type="parTrans" cxnId="{DAB9E753-959F-6345-95C8-D2FA63EF8670}">
      <dgm:prSet/>
      <dgm:spPr/>
      <dgm:t>
        <a:bodyPr/>
        <a:lstStyle/>
        <a:p>
          <a:endParaRPr lang="en-US"/>
        </a:p>
      </dgm:t>
    </dgm:pt>
    <dgm:pt modelId="{2FB48151-57D0-FD40-9CD9-FF1C1BE217B4}" type="sibTrans" cxnId="{DAB9E753-959F-6345-95C8-D2FA63EF8670}">
      <dgm:prSet/>
      <dgm:spPr/>
      <dgm:t>
        <a:bodyPr/>
        <a:lstStyle/>
        <a:p>
          <a:endParaRPr lang="en-US"/>
        </a:p>
      </dgm:t>
    </dgm:pt>
    <dgm:pt modelId="{C92B59ED-8782-2A44-B50B-72FD3062B103}">
      <dgm:prSet phldrT="[Text]" custT="1"/>
      <dgm:spPr/>
      <dgm:t>
        <a:bodyPr/>
        <a:lstStyle/>
        <a:p>
          <a:r>
            <a:rPr lang="en-US" sz="1800"/>
            <a:t>Establish partnerships with community-based organizations to facilitate access and deliver specially-tailored services to most vulnerable enrollees</a:t>
          </a:r>
        </a:p>
      </dgm:t>
    </dgm:pt>
    <dgm:pt modelId="{B8C63568-4866-1A47-81DB-B2D36AE58DE3}" type="parTrans" cxnId="{67DE4AED-9E5E-1443-8862-ED4035C454EC}">
      <dgm:prSet/>
      <dgm:spPr/>
      <dgm:t>
        <a:bodyPr/>
        <a:lstStyle/>
        <a:p>
          <a:endParaRPr lang="en-US"/>
        </a:p>
      </dgm:t>
    </dgm:pt>
    <dgm:pt modelId="{0E4D4D5B-F44C-284C-880F-4841ADFBEAD8}" type="sibTrans" cxnId="{67DE4AED-9E5E-1443-8862-ED4035C454EC}">
      <dgm:prSet/>
      <dgm:spPr/>
      <dgm:t>
        <a:bodyPr/>
        <a:lstStyle/>
        <a:p>
          <a:endParaRPr lang="en-US"/>
        </a:p>
      </dgm:t>
    </dgm:pt>
    <dgm:pt modelId="{D3CD7255-8468-B145-9416-E0A633C94BDE}" type="pres">
      <dgm:prSet presAssocID="{6667070D-A303-9849-B46A-69CC6DE31BE9}" presName="outerComposite" presStyleCnt="0">
        <dgm:presLayoutVars>
          <dgm:chMax val="5"/>
          <dgm:dir/>
          <dgm:resizeHandles val="exact"/>
        </dgm:presLayoutVars>
      </dgm:prSet>
      <dgm:spPr/>
    </dgm:pt>
    <dgm:pt modelId="{6569CA32-691D-2049-8813-22CE24987C99}" type="pres">
      <dgm:prSet presAssocID="{6667070D-A303-9849-B46A-69CC6DE31BE9}" presName="dummyMaxCanvas" presStyleCnt="0">
        <dgm:presLayoutVars/>
      </dgm:prSet>
      <dgm:spPr/>
    </dgm:pt>
    <dgm:pt modelId="{EFE209E7-E1D7-EF4C-95BF-1F3D736EF2DE}" type="pres">
      <dgm:prSet presAssocID="{6667070D-A303-9849-B46A-69CC6DE31BE9}" presName="FourNodes_1" presStyleLbl="node1" presStyleIdx="0" presStyleCnt="4">
        <dgm:presLayoutVars>
          <dgm:bulletEnabled val="1"/>
        </dgm:presLayoutVars>
      </dgm:prSet>
      <dgm:spPr/>
    </dgm:pt>
    <dgm:pt modelId="{8596CF66-305E-1C4C-9A56-E204FCC55E7A}" type="pres">
      <dgm:prSet presAssocID="{6667070D-A303-9849-B46A-69CC6DE31BE9}" presName="FourNodes_2" presStyleLbl="node1" presStyleIdx="1" presStyleCnt="4">
        <dgm:presLayoutVars>
          <dgm:bulletEnabled val="1"/>
        </dgm:presLayoutVars>
      </dgm:prSet>
      <dgm:spPr/>
    </dgm:pt>
    <dgm:pt modelId="{DF7E7FBC-12FB-834D-971F-A0B5D46F041F}" type="pres">
      <dgm:prSet presAssocID="{6667070D-A303-9849-B46A-69CC6DE31BE9}" presName="FourNodes_3" presStyleLbl="node1" presStyleIdx="2" presStyleCnt="4">
        <dgm:presLayoutVars>
          <dgm:bulletEnabled val="1"/>
        </dgm:presLayoutVars>
      </dgm:prSet>
      <dgm:spPr/>
    </dgm:pt>
    <dgm:pt modelId="{869D5331-0EE7-B04B-8594-807759F49759}" type="pres">
      <dgm:prSet presAssocID="{6667070D-A303-9849-B46A-69CC6DE31BE9}" presName="FourNodes_4" presStyleLbl="node1" presStyleIdx="3" presStyleCnt="4">
        <dgm:presLayoutVars>
          <dgm:bulletEnabled val="1"/>
        </dgm:presLayoutVars>
      </dgm:prSet>
      <dgm:spPr/>
    </dgm:pt>
    <dgm:pt modelId="{2E749D7E-1CF5-8F4A-AD7F-44A1700AA339}" type="pres">
      <dgm:prSet presAssocID="{6667070D-A303-9849-B46A-69CC6DE31BE9}" presName="FourConn_1-2" presStyleLbl="fgAccFollowNode1" presStyleIdx="0" presStyleCnt="3">
        <dgm:presLayoutVars>
          <dgm:bulletEnabled val="1"/>
        </dgm:presLayoutVars>
      </dgm:prSet>
      <dgm:spPr/>
    </dgm:pt>
    <dgm:pt modelId="{5B83D208-6BC9-E843-8C76-E8040A302774}" type="pres">
      <dgm:prSet presAssocID="{6667070D-A303-9849-B46A-69CC6DE31BE9}" presName="FourConn_2-3" presStyleLbl="fgAccFollowNode1" presStyleIdx="1" presStyleCnt="3">
        <dgm:presLayoutVars>
          <dgm:bulletEnabled val="1"/>
        </dgm:presLayoutVars>
      </dgm:prSet>
      <dgm:spPr/>
    </dgm:pt>
    <dgm:pt modelId="{03B85BDB-D612-364F-A6EC-3E2F8684727D}" type="pres">
      <dgm:prSet presAssocID="{6667070D-A303-9849-B46A-69CC6DE31BE9}" presName="FourConn_3-4" presStyleLbl="fgAccFollowNode1" presStyleIdx="2" presStyleCnt="3">
        <dgm:presLayoutVars>
          <dgm:bulletEnabled val="1"/>
        </dgm:presLayoutVars>
      </dgm:prSet>
      <dgm:spPr/>
    </dgm:pt>
    <dgm:pt modelId="{F52CD516-1DEC-414D-AA26-8B5F7FC5BB69}" type="pres">
      <dgm:prSet presAssocID="{6667070D-A303-9849-B46A-69CC6DE31BE9}" presName="FourNodes_1_text" presStyleLbl="node1" presStyleIdx="3" presStyleCnt="4">
        <dgm:presLayoutVars>
          <dgm:bulletEnabled val="1"/>
        </dgm:presLayoutVars>
      </dgm:prSet>
      <dgm:spPr/>
    </dgm:pt>
    <dgm:pt modelId="{AA94B9FA-907D-4A4C-9BBB-081F36481128}" type="pres">
      <dgm:prSet presAssocID="{6667070D-A303-9849-B46A-69CC6DE31BE9}" presName="FourNodes_2_text" presStyleLbl="node1" presStyleIdx="3" presStyleCnt="4">
        <dgm:presLayoutVars>
          <dgm:bulletEnabled val="1"/>
        </dgm:presLayoutVars>
      </dgm:prSet>
      <dgm:spPr/>
    </dgm:pt>
    <dgm:pt modelId="{61DD1100-4678-6F47-85F0-000BC39C9673}" type="pres">
      <dgm:prSet presAssocID="{6667070D-A303-9849-B46A-69CC6DE31BE9}" presName="FourNodes_3_text" presStyleLbl="node1" presStyleIdx="3" presStyleCnt="4">
        <dgm:presLayoutVars>
          <dgm:bulletEnabled val="1"/>
        </dgm:presLayoutVars>
      </dgm:prSet>
      <dgm:spPr/>
    </dgm:pt>
    <dgm:pt modelId="{8FFA9AE3-4EE8-0649-B91C-748AC7ED4D03}" type="pres">
      <dgm:prSet presAssocID="{6667070D-A303-9849-B46A-69CC6DE31BE9}" presName="FourNodes_4_text" presStyleLbl="node1" presStyleIdx="3" presStyleCnt="4">
        <dgm:presLayoutVars>
          <dgm:bulletEnabled val="1"/>
        </dgm:presLayoutVars>
      </dgm:prSet>
      <dgm:spPr/>
    </dgm:pt>
  </dgm:ptLst>
  <dgm:cxnLst>
    <dgm:cxn modelId="{07F7B102-808E-704B-A04D-167F4CE1741B}" type="presOf" srcId="{BA7F851D-782D-CB4F-8F6B-C2D51898CA7F}" destId="{DF7E7FBC-12FB-834D-971F-A0B5D46F041F}" srcOrd="0" destOrd="0" presId="urn:microsoft.com/office/officeart/2005/8/layout/vProcess5"/>
    <dgm:cxn modelId="{C12CC00E-F62D-7348-AF4D-40F574C038A1}" type="presOf" srcId="{7062283B-50C4-0F47-BE60-86A282E62B8C}" destId="{5B83D208-6BC9-E843-8C76-E8040A302774}" srcOrd="0" destOrd="0" presId="urn:microsoft.com/office/officeart/2005/8/layout/vProcess5"/>
    <dgm:cxn modelId="{FB9A951D-63E5-E746-9E44-DA3C0EAD1C22}" type="presOf" srcId="{C92B59ED-8782-2A44-B50B-72FD3062B103}" destId="{869D5331-0EE7-B04B-8594-807759F49759}" srcOrd="0" destOrd="0" presId="urn:microsoft.com/office/officeart/2005/8/layout/vProcess5"/>
    <dgm:cxn modelId="{10534A2E-DFD7-194E-A827-478A521E08BD}" type="presOf" srcId="{6667070D-A303-9849-B46A-69CC6DE31BE9}" destId="{D3CD7255-8468-B145-9416-E0A633C94BDE}" srcOrd="0" destOrd="0" presId="urn:microsoft.com/office/officeart/2005/8/layout/vProcess5"/>
    <dgm:cxn modelId="{58ABC733-5B53-3A44-8735-5DA36B867C0C}" type="presOf" srcId="{C033699E-8FDC-4440-B8DE-E71F24DA5F99}" destId="{2E749D7E-1CF5-8F4A-AD7F-44A1700AA339}" srcOrd="0" destOrd="0" presId="urn:microsoft.com/office/officeart/2005/8/layout/vProcess5"/>
    <dgm:cxn modelId="{7E878C39-130A-7C4B-BDC2-E9F50B88558C}" type="presOf" srcId="{EE4ABDA3-BA41-2140-A783-9E181EC66829}" destId="{AA94B9FA-907D-4A4C-9BBB-081F36481128}" srcOrd="1" destOrd="0" presId="urn:microsoft.com/office/officeart/2005/8/layout/vProcess5"/>
    <dgm:cxn modelId="{02634D69-4FD3-3841-A557-63B466E95A1A}" srcId="{6667070D-A303-9849-B46A-69CC6DE31BE9}" destId="{EE4ABDA3-BA41-2140-A783-9E181EC66829}" srcOrd="1" destOrd="0" parTransId="{787612CF-49AD-284E-8A90-93E8328E01FF}" sibTransId="{7062283B-50C4-0F47-BE60-86A282E62B8C}"/>
    <dgm:cxn modelId="{DAB9E753-959F-6345-95C8-D2FA63EF8670}" srcId="{6667070D-A303-9849-B46A-69CC6DE31BE9}" destId="{BA7F851D-782D-CB4F-8F6B-C2D51898CA7F}" srcOrd="2" destOrd="0" parTransId="{5E8286F8-64A3-9741-A33B-19474244958A}" sibTransId="{2FB48151-57D0-FD40-9CD9-FF1C1BE217B4}"/>
    <dgm:cxn modelId="{202A0C77-40A8-184A-B4FA-462BB74527C6}" type="presOf" srcId="{BA7F851D-782D-CB4F-8F6B-C2D51898CA7F}" destId="{61DD1100-4678-6F47-85F0-000BC39C9673}" srcOrd="1" destOrd="0" presId="urn:microsoft.com/office/officeart/2005/8/layout/vProcess5"/>
    <dgm:cxn modelId="{25A28C7C-9298-C44E-99C8-16787705BB78}" type="presOf" srcId="{C92B59ED-8782-2A44-B50B-72FD3062B103}" destId="{8FFA9AE3-4EE8-0649-B91C-748AC7ED4D03}" srcOrd="1" destOrd="0" presId="urn:microsoft.com/office/officeart/2005/8/layout/vProcess5"/>
    <dgm:cxn modelId="{255ECC8C-1D20-F547-BD72-50A8DBDDCF6E}" type="presOf" srcId="{2FB48151-57D0-FD40-9CD9-FF1C1BE217B4}" destId="{03B85BDB-D612-364F-A6EC-3E2F8684727D}" srcOrd="0" destOrd="0" presId="urn:microsoft.com/office/officeart/2005/8/layout/vProcess5"/>
    <dgm:cxn modelId="{761B2AB5-08E6-8C4F-9B95-C63DAC176ECE}" srcId="{6667070D-A303-9849-B46A-69CC6DE31BE9}" destId="{8CA5287F-C2F8-9B44-92FC-C0D501DC8594}" srcOrd="0" destOrd="0" parTransId="{896557D4-FC34-7248-A8CB-7658222452C5}" sibTransId="{C033699E-8FDC-4440-B8DE-E71F24DA5F99}"/>
    <dgm:cxn modelId="{F2B958C7-405E-594C-912D-C8C8340202B3}" type="presOf" srcId="{EE4ABDA3-BA41-2140-A783-9E181EC66829}" destId="{8596CF66-305E-1C4C-9A56-E204FCC55E7A}" srcOrd="0" destOrd="0" presId="urn:microsoft.com/office/officeart/2005/8/layout/vProcess5"/>
    <dgm:cxn modelId="{B55803E7-E2AE-9144-9038-88A75BE80D23}" type="presOf" srcId="{8CA5287F-C2F8-9B44-92FC-C0D501DC8594}" destId="{EFE209E7-E1D7-EF4C-95BF-1F3D736EF2DE}" srcOrd="0" destOrd="0" presId="urn:microsoft.com/office/officeart/2005/8/layout/vProcess5"/>
    <dgm:cxn modelId="{242E67E7-D331-8F4C-9293-4800E1BA28BB}" type="presOf" srcId="{8CA5287F-C2F8-9B44-92FC-C0D501DC8594}" destId="{F52CD516-1DEC-414D-AA26-8B5F7FC5BB69}" srcOrd="1" destOrd="0" presId="urn:microsoft.com/office/officeart/2005/8/layout/vProcess5"/>
    <dgm:cxn modelId="{67DE4AED-9E5E-1443-8862-ED4035C454EC}" srcId="{6667070D-A303-9849-B46A-69CC6DE31BE9}" destId="{C92B59ED-8782-2A44-B50B-72FD3062B103}" srcOrd="3" destOrd="0" parTransId="{B8C63568-4866-1A47-81DB-B2D36AE58DE3}" sibTransId="{0E4D4D5B-F44C-284C-880F-4841ADFBEAD8}"/>
    <dgm:cxn modelId="{3AC52095-E6F9-F746-9E80-CE5DF1598609}" type="presParOf" srcId="{D3CD7255-8468-B145-9416-E0A633C94BDE}" destId="{6569CA32-691D-2049-8813-22CE24987C99}" srcOrd="0" destOrd="0" presId="urn:microsoft.com/office/officeart/2005/8/layout/vProcess5"/>
    <dgm:cxn modelId="{304EBCFF-EB57-2F4D-BF6C-0A8D2FEEA111}" type="presParOf" srcId="{D3CD7255-8468-B145-9416-E0A633C94BDE}" destId="{EFE209E7-E1D7-EF4C-95BF-1F3D736EF2DE}" srcOrd="1" destOrd="0" presId="urn:microsoft.com/office/officeart/2005/8/layout/vProcess5"/>
    <dgm:cxn modelId="{85475CA7-11D5-4E4D-B329-0AAFA95DCA16}" type="presParOf" srcId="{D3CD7255-8468-B145-9416-E0A633C94BDE}" destId="{8596CF66-305E-1C4C-9A56-E204FCC55E7A}" srcOrd="2" destOrd="0" presId="urn:microsoft.com/office/officeart/2005/8/layout/vProcess5"/>
    <dgm:cxn modelId="{883BC2C2-391A-D241-969A-7DC802CFD3A6}" type="presParOf" srcId="{D3CD7255-8468-B145-9416-E0A633C94BDE}" destId="{DF7E7FBC-12FB-834D-971F-A0B5D46F041F}" srcOrd="3" destOrd="0" presId="urn:microsoft.com/office/officeart/2005/8/layout/vProcess5"/>
    <dgm:cxn modelId="{418A10EE-A7CB-1946-809F-601DE45A9EA4}" type="presParOf" srcId="{D3CD7255-8468-B145-9416-E0A633C94BDE}" destId="{869D5331-0EE7-B04B-8594-807759F49759}" srcOrd="4" destOrd="0" presId="urn:microsoft.com/office/officeart/2005/8/layout/vProcess5"/>
    <dgm:cxn modelId="{86EB5D37-E654-5E47-823D-7231468643CF}" type="presParOf" srcId="{D3CD7255-8468-B145-9416-E0A633C94BDE}" destId="{2E749D7E-1CF5-8F4A-AD7F-44A1700AA339}" srcOrd="5" destOrd="0" presId="urn:microsoft.com/office/officeart/2005/8/layout/vProcess5"/>
    <dgm:cxn modelId="{750CB6AE-15BC-F84B-A268-B7460D7D8364}" type="presParOf" srcId="{D3CD7255-8468-B145-9416-E0A633C94BDE}" destId="{5B83D208-6BC9-E843-8C76-E8040A302774}" srcOrd="6" destOrd="0" presId="urn:microsoft.com/office/officeart/2005/8/layout/vProcess5"/>
    <dgm:cxn modelId="{A24996C6-04D0-9842-AED0-FECA1BB0391D}" type="presParOf" srcId="{D3CD7255-8468-B145-9416-E0A633C94BDE}" destId="{03B85BDB-D612-364F-A6EC-3E2F8684727D}" srcOrd="7" destOrd="0" presId="urn:microsoft.com/office/officeart/2005/8/layout/vProcess5"/>
    <dgm:cxn modelId="{636B39E1-FCE4-1E40-B67F-F5269B158CAF}" type="presParOf" srcId="{D3CD7255-8468-B145-9416-E0A633C94BDE}" destId="{F52CD516-1DEC-414D-AA26-8B5F7FC5BB69}" srcOrd="8" destOrd="0" presId="urn:microsoft.com/office/officeart/2005/8/layout/vProcess5"/>
    <dgm:cxn modelId="{1502B885-4277-BA44-BA13-DCAC4A70F079}" type="presParOf" srcId="{D3CD7255-8468-B145-9416-E0A633C94BDE}" destId="{AA94B9FA-907D-4A4C-9BBB-081F36481128}" srcOrd="9" destOrd="0" presId="urn:microsoft.com/office/officeart/2005/8/layout/vProcess5"/>
    <dgm:cxn modelId="{476ED2D4-D5E9-C84F-8C65-665A6E585CFF}" type="presParOf" srcId="{D3CD7255-8468-B145-9416-E0A633C94BDE}" destId="{61DD1100-4678-6F47-85F0-000BC39C9673}" srcOrd="10" destOrd="0" presId="urn:microsoft.com/office/officeart/2005/8/layout/vProcess5"/>
    <dgm:cxn modelId="{23FAA168-8B51-1843-9F06-90C5C3C0D0FF}" type="presParOf" srcId="{D3CD7255-8468-B145-9416-E0A633C94BDE}" destId="{8FFA9AE3-4EE8-0649-B91C-748AC7ED4D03}"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418660D-C50D-B244-8BEE-5FC00E342A81}" type="doc">
      <dgm:prSet loTypeId="urn:microsoft.com/office/officeart/2005/8/layout/orgChart1" loCatId="" qsTypeId="urn:microsoft.com/office/officeart/2005/8/quickstyle/simple1" qsCatId="simple" csTypeId="urn:microsoft.com/office/officeart/2005/8/colors/accent1_2" csCatId="accent1" phldr="1"/>
      <dgm:spPr/>
      <dgm:t>
        <a:bodyPr/>
        <a:lstStyle/>
        <a:p>
          <a:endParaRPr lang="en-US"/>
        </a:p>
      </dgm:t>
    </dgm:pt>
    <dgm:pt modelId="{DC16F617-3F4B-B642-925C-ED7F983E2839}">
      <dgm:prSet phldrT="[Text]" custT="1"/>
      <dgm:spPr/>
      <dgm:t>
        <a:bodyPr/>
        <a:lstStyle/>
        <a:p>
          <a:r>
            <a:rPr lang="en-US" sz="1200"/>
            <a:t>Roles and Responsibilities that affect care coordination of SNP Enrollees</a:t>
          </a:r>
        </a:p>
      </dgm:t>
    </dgm:pt>
    <dgm:pt modelId="{E5716F17-974A-804D-BE4B-4CF6FCB652B0}" type="parTrans" cxnId="{C4966479-58FC-6D45-B501-545BCF5DE182}">
      <dgm:prSet/>
      <dgm:spPr/>
      <dgm:t>
        <a:bodyPr/>
        <a:lstStyle/>
        <a:p>
          <a:endParaRPr lang="en-US" sz="1200"/>
        </a:p>
      </dgm:t>
    </dgm:pt>
    <dgm:pt modelId="{213D927B-20E9-A249-A497-26E84A06E1E3}" type="sibTrans" cxnId="{C4966479-58FC-6D45-B501-545BCF5DE182}">
      <dgm:prSet/>
      <dgm:spPr/>
      <dgm:t>
        <a:bodyPr/>
        <a:lstStyle/>
        <a:p>
          <a:endParaRPr lang="en-US" sz="1200"/>
        </a:p>
      </dgm:t>
    </dgm:pt>
    <dgm:pt modelId="{C6D59EB3-3E33-F846-9C82-20D714D5023E}" type="asst">
      <dgm:prSet phldrT="[Text]" custT="1"/>
      <dgm:spPr/>
      <dgm:t>
        <a:bodyPr/>
        <a:lstStyle/>
        <a:p>
          <a:r>
            <a:rPr lang="en-US" sz="1200"/>
            <a:t>Supervision and oversight</a:t>
          </a:r>
        </a:p>
      </dgm:t>
    </dgm:pt>
    <dgm:pt modelId="{136DF4FB-4C7C-464B-AE32-C25350B8D55F}" type="parTrans" cxnId="{A8A34A67-B1D1-6741-AE84-C8DFCF5E1A75}">
      <dgm:prSet/>
      <dgm:spPr/>
      <dgm:t>
        <a:bodyPr/>
        <a:lstStyle/>
        <a:p>
          <a:endParaRPr lang="en-US" sz="1200"/>
        </a:p>
      </dgm:t>
    </dgm:pt>
    <dgm:pt modelId="{B02E28D0-FC09-9444-9905-E1E1FB93B73F}" type="sibTrans" cxnId="{A8A34A67-B1D1-6741-AE84-C8DFCF5E1A75}">
      <dgm:prSet/>
      <dgm:spPr/>
      <dgm:t>
        <a:bodyPr/>
        <a:lstStyle/>
        <a:p>
          <a:endParaRPr lang="en-US" sz="1200"/>
        </a:p>
      </dgm:t>
    </dgm:pt>
    <dgm:pt modelId="{6B0E422D-A0F4-AB47-B643-304014AD9A28}">
      <dgm:prSet phldrT="[Text]" custT="1"/>
      <dgm:spPr/>
      <dgm:t>
        <a:bodyPr/>
        <a:lstStyle/>
        <a:p>
          <a:r>
            <a:rPr lang="en-US" sz="1200"/>
            <a:t>Administrative</a:t>
          </a:r>
        </a:p>
      </dgm:t>
    </dgm:pt>
    <dgm:pt modelId="{3EB23640-8625-A247-9782-4D4583EE8D1C}" type="parTrans" cxnId="{C3564272-947B-C241-AD26-1637430AEBE2}">
      <dgm:prSet/>
      <dgm:spPr/>
      <dgm:t>
        <a:bodyPr/>
        <a:lstStyle/>
        <a:p>
          <a:endParaRPr lang="en-US" sz="1200"/>
        </a:p>
      </dgm:t>
    </dgm:pt>
    <dgm:pt modelId="{2FE9E0B3-E155-2F48-AA9E-4CDC387D950F}" type="sibTrans" cxnId="{C3564272-947B-C241-AD26-1637430AEBE2}">
      <dgm:prSet/>
      <dgm:spPr/>
      <dgm:t>
        <a:bodyPr/>
        <a:lstStyle/>
        <a:p>
          <a:endParaRPr lang="en-US" sz="1200"/>
        </a:p>
      </dgm:t>
    </dgm:pt>
    <dgm:pt modelId="{64E8730A-222F-AB42-A251-D25E5E8556EB}">
      <dgm:prSet phldrT="[Text]" custT="1"/>
      <dgm:spPr/>
      <dgm:t>
        <a:bodyPr/>
        <a:lstStyle/>
        <a:p>
          <a:r>
            <a:rPr lang="en-US" sz="1200"/>
            <a:t>Contingency plans and business continuity</a:t>
          </a:r>
        </a:p>
      </dgm:t>
    </dgm:pt>
    <dgm:pt modelId="{3D7F4DCE-0C49-364B-A5E2-25F259078AF4}" type="parTrans" cxnId="{82EC1A19-67AC-314A-BD6E-4532D9C0A16E}">
      <dgm:prSet/>
      <dgm:spPr/>
      <dgm:t>
        <a:bodyPr/>
        <a:lstStyle/>
        <a:p>
          <a:endParaRPr lang="en-US" sz="1200"/>
        </a:p>
      </dgm:t>
    </dgm:pt>
    <dgm:pt modelId="{1AA41BBF-EAAD-FA4B-A237-54E7BC113587}" type="sibTrans" cxnId="{82EC1A19-67AC-314A-BD6E-4532D9C0A16E}">
      <dgm:prSet/>
      <dgm:spPr/>
      <dgm:t>
        <a:bodyPr/>
        <a:lstStyle/>
        <a:p>
          <a:endParaRPr lang="en-US" sz="1200"/>
        </a:p>
      </dgm:t>
    </dgm:pt>
    <dgm:pt modelId="{94B1B826-4697-E44B-9CF3-EA41FC09F56A}">
      <dgm:prSet phldrT="[Text]" custT="1"/>
      <dgm:spPr/>
      <dgm:t>
        <a:bodyPr/>
        <a:lstStyle/>
        <a:p>
          <a:r>
            <a:rPr lang="en-US" sz="1200"/>
            <a:t>Clinical</a:t>
          </a:r>
        </a:p>
      </dgm:t>
    </dgm:pt>
    <dgm:pt modelId="{42AC3F9D-A025-8D49-9731-4B1EABD3F849}" type="parTrans" cxnId="{4D2A33BF-3CBF-E443-AA9C-B2505431498E}">
      <dgm:prSet/>
      <dgm:spPr/>
      <dgm:t>
        <a:bodyPr/>
        <a:lstStyle/>
        <a:p>
          <a:endParaRPr lang="en-US" sz="1200"/>
        </a:p>
      </dgm:t>
    </dgm:pt>
    <dgm:pt modelId="{100115CD-A0F4-4844-B244-947DA98451B3}" type="sibTrans" cxnId="{4D2A33BF-3CBF-E443-AA9C-B2505431498E}">
      <dgm:prSet/>
      <dgm:spPr/>
      <dgm:t>
        <a:bodyPr/>
        <a:lstStyle/>
        <a:p>
          <a:endParaRPr lang="en-US" sz="1200"/>
        </a:p>
      </dgm:t>
    </dgm:pt>
    <dgm:pt modelId="{0BD540F5-C4D5-4246-BDDC-862E6AD22524}">
      <dgm:prSet phldrT="[Text]" custT="1"/>
      <dgm:spPr/>
      <dgm:t>
        <a:bodyPr/>
        <a:lstStyle/>
        <a:p>
          <a:r>
            <a:rPr lang="en-US" sz="1200"/>
            <a:t>Training</a:t>
          </a:r>
        </a:p>
      </dgm:t>
    </dgm:pt>
    <dgm:pt modelId="{92156563-4EEE-C141-9CF6-317249D86732}" type="parTrans" cxnId="{1D81D1A3-B126-2546-AAA0-F9BA73B84E55}">
      <dgm:prSet/>
      <dgm:spPr/>
      <dgm:t>
        <a:bodyPr/>
        <a:lstStyle/>
        <a:p>
          <a:endParaRPr lang="en-US" sz="1200"/>
        </a:p>
      </dgm:t>
    </dgm:pt>
    <dgm:pt modelId="{C1B6CA7F-B17C-9448-9EE8-CC012B1967F0}" type="sibTrans" cxnId="{1D81D1A3-B126-2546-AAA0-F9BA73B84E55}">
      <dgm:prSet/>
      <dgm:spPr/>
      <dgm:t>
        <a:bodyPr/>
        <a:lstStyle/>
        <a:p>
          <a:endParaRPr lang="en-US" sz="1200"/>
        </a:p>
      </dgm:t>
    </dgm:pt>
    <dgm:pt modelId="{3DBCC256-B873-6748-878C-94B0D83F9AA2}">
      <dgm:prSet phldrT="[Text]" custT="1"/>
      <dgm:spPr/>
      <dgm:t>
        <a:bodyPr/>
        <a:lstStyle/>
        <a:p>
          <a:r>
            <a:rPr lang="en-US" sz="1200"/>
            <a:t>Sales &amp; Marketing</a:t>
          </a:r>
        </a:p>
        <a:p>
          <a:pPr>
            <a:buFont typeface="Arial" panose="020B0604020202020204" pitchFamily="34" charset="0"/>
            <a:buChar char="•"/>
          </a:pPr>
          <a:r>
            <a:rPr lang="en-US" sz="1200"/>
            <a:t>Enrollment </a:t>
          </a:r>
        </a:p>
        <a:p>
          <a:pPr>
            <a:buFont typeface="Arial" panose="020B0604020202020204" pitchFamily="34" charset="0"/>
            <a:buChar char="•"/>
          </a:pPr>
          <a:r>
            <a:rPr lang="en-US" sz="1200"/>
            <a:t>Eligibility Verification</a:t>
          </a:r>
        </a:p>
        <a:p>
          <a:pPr>
            <a:buFont typeface="Arial" panose="020B0604020202020204" pitchFamily="34" charset="0"/>
            <a:buChar char="•"/>
          </a:pPr>
          <a:r>
            <a:rPr lang="en-US" sz="1200"/>
            <a:t>Member Services</a:t>
          </a:r>
        </a:p>
        <a:p>
          <a:pPr>
            <a:buFont typeface="Arial" panose="020B0604020202020204" pitchFamily="34" charset="0"/>
            <a:buChar char="•"/>
          </a:pPr>
          <a:r>
            <a:rPr lang="en-US" sz="1200"/>
            <a:t>Claims</a:t>
          </a:r>
        </a:p>
        <a:p>
          <a:pPr>
            <a:buFont typeface="Arial" panose="020B0604020202020204" pitchFamily="34" charset="0"/>
            <a:buChar char="•"/>
          </a:pPr>
          <a:r>
            <a:rPr lang="en-US" sz="1200"/>
            <a:t>Contracting</a:t>
          </a:r>
        </a:p>
        <a:p>
          <a:pPr>
            <a:buFont typeface="Arial" panose="020B0604020202020204" pitchFamily="34" charset="0"/>
            <a:buChar char="•"/>
          </a:pPr>
          <a:r>
            <a:rPr lang="en-US" sz="1200"/>
            <a:t>Regulatory Compliance</a:t>
          </a:r>
        </a:p>
      </dgm:t>
    </dgm:pt>
    <dgm:pt modelId="{EFF253CF-BD7F-DF4B-812D-DB16091D82D3}" type="parTrans" cxnId="{C9F7EFF3-0B97-A84B-B5FE-6D5DD3713DAD}">
      <dgm:prSet/>
      <dgm:spPr/>
      <dgm:t>
        <a:bodyPr/>
        <a:lstStyle/>
        <a:p>
          <a:endParaRPr lang="en-US" sz="1200"/>
        </a:p>
      </dgm:t>
    </dgm:pt>
    <dgm:pt modelId="{D14382CB-B95E-024A-B98A-C136B5FFE42E}" type="sibTrans" cxnId="{C9F7EFF3-0B97-A84B-B5FE-6D5DD3713DAD}">
      <dgm:prSet/>
      <dgm:spPr/>
      <dgm:t>
        <a:bodyPr/>
        <a:lstStyle/>
        <a:p>
          <a:endParaRPr lang="en-US" sz="1200"/>
        </a:p>
      </dgm:t>
    </dgm:pt>
    <dgm:pt modelId="{02BA6F76-2692-074D-8FE3-C763E78BD216}">
      <dgm:prSet phldrT="[Text]" custT="1"/>
      <dgm:spPr/>
      <dgm:t>
        <a:bodyPr/>
        <a:lstStyle/>
        <a:p>
          <a:pPr>
            <a:buFont typeface="Arial" panose="020B0604020202020204" pitchFamily="34" charset="0"/>
            <a:buChar char="•"/>
          </a:pPr>
          <a:r>
            <a:rPr lang="en-US" sz="1200"/>
            <a:t>Quality Management Care Coordination Utilization Management </a:t>
          </a:r>
        </a:p>
        <a:p>
          <a:pPr>
            <a:buFont typeface="Arial" panose="020B0604020202020204" pitchFamily="34" charset="0"/>
            <a:buChar char="•"/>
          </a:pPr>
          <a:r>
            <a:rPr lang="en-US" sz="1200"/>
            <a:t>Appeals &amp; Grievances</a:t>
          </a:r>
        </a:p>
        <a:p>
          <a:pPr>
            <a:buFont typeface="Arial" panose="020B0604020202020204" pitchFamily="34" charset="0"/>
            <a:buChar char="•"/>
          </a:pPr>
          <a:r>
            <a:rPr lang="en-US" sz="1200"/>
            <a:t>Pharmacy Consultation &amp; BH Counseling</a:t>
          </a:r>
        </a:p>
      </dgm:t>
    </dgm:pt>
    <dgm:pt modelId="{F1CD8D3C-903F-8346-ACF8-6AC7A6AE1109}" type="parTrans" cxnId="{4FD0CDAF-30D7-EB4C-A617-D99BC12A1F10}">
      <dgm:prSet/>
      <dgm:spPr/>
      <dgm:t>
        <a:bodyPr/>
        <a:lstStyle/>
        <a:p>
          <a:endParaRPr lang="en-US" sz="1200"/>
        </a:p>
      </dgm:t>
    </dgm:pt>
    <dgm:pt modelId="{8D84CD7E-B6BD-CB45-9051-71CF613987C4}" type="sibTrans" cxnId="{4FD0CDAF-30D7-EB4C-A617-D99BC12A1F10}">
      <dgm:prSet/>
      <dgm:spPr/>
      <dgm:t>
        <a:bodyPr/>
        <a:lstStyle/>
        <a:p>
          <a:endParaRPr lang="en-US" sz="1200"/>
        </a:p>
      </dgm:t>
    </dgm:pt>
    <dgm:pt modelId="{8EAF7EE6-C46A-C843-AEDC-78B8D9AE7374}" type="pres">
      <dgm:prSet presAssocID="{5418660D-C50D-B244-8BEE-5FC00E342A81}" presName="hierChild1" presStyleCnt="0">
        <dgm:presLayoutVars>
          <dgm:orgChart val="1"/>
          <dgm:chPref val="1"/>
          <dgm:dir/>
          <dgm:animOne val="branch"/>
          <dgm:animLvl val="lvl"/>
          <dgm:resizeHandles/>
        </dgm:presLayoutVars>
      </dgm:prSet>
      <dgm:spPr/>
    </dgm:pt>
    <dgm:pt modelId="{F34E64FB-38F5-4144-B950-2626FA9D2894}" type="pres">
      <dgm:prSet presAssocID="{DC16F617-3F4B-B642-925C-ED7F983E2839}" presName="hierRoot1" presStyleCnt="0">
        <dgm:presLayoutVars>
          <dgm:hierBranch val="init"/>
        </dgm:presLayoutVars>
      </dgm:prSet>
      <dgm:spPr/>
    </dgm:pt>
    <dgm:pt modelId="{A14D33B7-7D72-6743-8F95-CD93309F465B}" type="pres">
      <dgm:prSet presAssocID="{DC16F617-3F4B-B642-925C-ED7F983E2839}" presName="rootComposite1" presStyleCnt="0"/>
      <dgm:spPr/>
    </dgm:pt>
    <dgm:pt modelId="{76F11884-3649-4F48-A517-E1F2BD5CD4AD}" type="pres">
      <dgm:prSet presAssocID="{DC16F617-3F4B-B642-925C-ED7F983E2839}" presName="rootText1" presStyleLbl="node0" presStyleIdx="0" presStyleCnt="1" custScaleX="141237" custScaleY="147820">
        <dgm:presLayoutVars>
          <dgm:chPref val="3"/>
        </dgm:presLayoutVars>
      </dgm:prSet>
      <dgm:spPr/>
    </dgm:pt>
    <dgm:pt modelId="{F931668A-3EC5-4941-82EB-0A4D6C214053}" type="pres">
      <dgm:prSet presAssocID="{DC16F617-3F4B-B642-925C-ED7F983E2839}" presName="rootConnector1" presStyleLbl="node1" presStyleIdx="0" presStyleCnt="0"/>
      <dgm:spPr/>
    </dgm:pt>
    <dgm:pt modelId="{D4DF2C07-5D16-3A46-A230-F3C9A5F5E012}" type="pres">
      <dgm:prSet presAssocID="{DC16F617-3F4B-B642-925C-ED7F983E2839}" presName="hierChild2" presStyleCnt="0"/>
      <dgm:spPr/>
    </dgm:pt>
    <dgm:pt modelId="{B5A3D62F-435D-7A49-B991-09F3128D8A17}" type="pres">
      <dgm:prSet presAssocID="{3EB23640-8625-A247-9782-4D4583EE8D1C}" presName="Name37" presStyleLbl="parChTrans1D2" presStyleIdx="0" presStyleCnt="5"/>
      <dgm:spPr/>
    </dgm:pt>
    <dgm:pt modelId="{7F3EC02A-9E78-6A4B-A1A8-923A0C9FE902}" type="pres">
      <dgm:prSet presAssocID="{6B0E422D-A0F4-AB47-B643-304014AD9A28}" presName="hierRoot2" presStyleCnt="0">
        <dgm:presLayoutVars>
          <dgm:hierBranch val="init"/>
        </dgm:presLayoutVars>
      </dgm:prSet>
      <dgm:spPr/>
    </dgm:pt>
    <dgm:pt modelId="{9AB0AA68-3355-A44C-B096-4BBF0788951D}" type="pres">
      <dgm:prSet presAssocID="{6B0E422D-A0F4-AB47-B643-304014AD9A28}" presName="rootComposite" presStyleCnt="0"/>
      <dgm:spPr/>
    </dgm:pt>
    <dgm:pt modelId="{6DD9638C-275E-0C41-8E41-5604CEBA11FC}" type="pres">
      <dgm:prSet presAssocID="{6B0E422D-A0F4-AB47-B643-304014AD9A28}" presName="rootText" presStyleLbl="node2" presStyleIdx="0" presStyleCnt="4">
        <dgm:presLayoutVars>
          <dgm:chPref val="3"/>
        </dgm:presLayoutVars>
      </dgm:prSet>
      <dgm:spPr/>
    </dgm:pt>
    <dgm:pt modelId="{77819B0D-8715-8B44-8F24-932436459C13}" type="pres">
      <dgm:prSet presAssocID="{6B0E422D-A0F4-AB47-B643-304014AD9A28}" presName="rootConnector" presStyleLbl="node2" presStyleIdx="0" presStyleCnt="4"/>
      <dgm:spPr/>
    </dgm:pt>
    <dgm:pt modelId="{237664B7-0B80-634A-A88D-BCB5E45B57A2}" type="pres">
      <dgm:prSet presAssocID="{6B0E422D-A0F4-AB47-B643-304014AD9A28}" presName="hierChild4" presStyleCnt="0"/>
      <dgm:spPr/>
    </dgm:pt>
    <dgm:pt modelId="{0DEB2BBF-DC2F-F741-9109-B8211C24F9C2}" type="pres">
      <dgm:prSet presAssocID="{EFF253CF-BD7F-DF4B-812D-DB16091D82D3}" presName="Name37" presStyleLbl="parChTrans1D3" presStyleIdx="0" presStyleCnt="2"/>
      <dgm:spPr/>
    </dgm:pt>
    <dgm:pt modelId="{21582232-FD58-544B-A31B-5E1B954E103B}" type="pres">
      <dgm:prSet presAssocID="{3DBCC256-B873-6748-878C-94B0D83F9AA2}" presName="hierRoot2" presStyleCnt="0">
        <dgm:presLayoutVars>
          <dgm:hierBranch val="init"/>
        </dgm:presLayoutVars>
      </dgm:prSet>
      <dgm:spPr/>
    </dgm:pt>
    <dgm:pt modelId="{7AE05F8F-BE45-6C42-BE17-7D4E5784D604}" type="pres">
      <dgm:prSet presAssocID="{3DBCC256-B873-6748-878C-94B0D83F9AA2}" presName="rootComposite" presStyleCnt="0"/>
      <dgm:spPr/>
    </dgm:pt>
    <dgm:pt modelId="{1B51388B-C2CC-5B42-8301-23CC7A5AEA52}" type="pres">
      <dgm:prSet presAssocID="{3DBCC256-B873-6748-878C-94B0D83F9AA2}" presName="rootText" presStyleLbl="node3" presStyleIdx="0" presStyleCnt="2" custScaleX="131898" custScaleY="293111">
        <dgm:presLayoutVars>
          <dgm:chPref val="3"/>
        </dgm:presLayoutVars>
      </dgm:prSet>
      <dgm:spPr/>
    </dgm:pt>
    <dgm:pt modelId="{ADCFE826-3A09-4E4A-BC81-9559C157BD96}" type="pres">
      <dgm:prSet presAssocID="{3DBCC256-B873-6748-878C-94B0D83F9AA2}" presName="rootConnector" presStyleLbl="node3" presStyleIdx="0" presStyleCnt="2"/>
      <dgm:spPr/>
    </dgm:pt>
    <dgm:pt modelId="{20B98DA6-1DA2-1A47-AC27-4A0C1B30CB5A}" type="pres">
      <dgm:prSet presAssocID="{3DBCC256-B873-6748-878C-94B0D83F9AA2}" presName="hierChild4" presStyleCnt="0"/>
      <dgm:spPr/>
    </dgm:pt>
    <dgm:pt modelId="{CB983222-562C-944D-8BE9-E55B347E2E87}" type="pres">
      <dgm:prSet presAssocID="{3DBCC256-B873-6748-878C-94B0D83F9AA2}" presName="hierChild5" presStyleCnt="0"/>
      <dgm:spPr/>
    </dgm:pt>
    <dgm:pt modelId="{2B9BDDF3-3CD1-6147-8534-F927162015CD}" type="pres">
      <dgm:prSet presAssocID="{6B0E422D-A0F4-AB47-B643-304014AD9A28}" presName="hierChild5" presStyleCnt="0"/>
      <dgm:spPr/>
    </dgm:pt>
    <dgm:pt modelId="{AC213396-38DE-6A4D-97E8-1E124980F0A6}" type="pres">
      <dgm:prSet presAssocID="{42AC3F9D-A025-8D49-9731-4B1EABD3F849}" presName="Name37" presStyleLbl="parChTrans1D2" presStyleIdx="1" presStyleCnt="5"/>
      <dgm:spPr/>
    </dgm:pt>
    <dgm:pt modelId="{66BE1B13-C558-5F40-A2F7-D12090D66CB9}" type="pres">
      <dgm:prSet presAssocID="{94B1B826-4697-E44B-9CF3-EA41FC09F56A}" presName="hierRoot2" presStyleCnt="0">
        <dgm:presLayoutVars>
          <dgm:hierBranch val="init"/>
        </dgm:presLayoutVars>
      </dgm:prSet>
      <dgm:spPr/>
    </dgm:pt>
    <dgm:pt modelId="{871E30AC-D116-D948-A493-0017B2501172}" type="pres">
      <dgm:prSet presAssocID="{94B1B826-4697-E44B-9CF3-EA41FC09F56A}" presName="rootComposite" presStyleCnt="0"/>
      <dgm:spPr/>
    </dgm:pt>
    <dgm:pt modelId="{3ED2CB56-B56D-7C40-ABCB-5A849DCC70E9}" type="pres">
      <dgm:prSet presAssocID="{94B1B826-4697-E44B-9CF3-EA41FC09F56A}" presName="rootText" presStyleLbl="node2" presStyleIdx="1" presStyleCnt="4">
        <dgm:presLayoutVars>
          <dgm:chPref val="3"/>
        </dgm:presLayoutVars>
      </dgm:prSet>
      <dgm:spPr/>
    </dgm:pt>
    <dgm:pt modelId="{244C97DA-BCFA-E24C-977E-24DEFF859742}" type="pres">
      <dgm:prSet presAssocID="{94B1B826-4697-E44B-9CF3-EA41FC09F56A}" presName="rootConnector" presStyleLbl="node2" presStyleIdx="1" presStyleCnt="4"/>
      <dgm:spPr/>
    </dgm:pt>
    <dgm:pt modelId="{E1115F8B-5583-7146-8A09-EA6633A3D9DE}" type="pres">
      <dgm:prSet presAssocID="{94B1B826-4697-E44B-9CF3-EA41FC09F56A}" presName="hierChild4" presStyleCnt="0"/>
      <dgm:spPr/>
    </dgm:pt>
    <dgm:pt modelId="{B21710B7-AD24-0849-BBB3-373FF4D7DAFF}" type="pres">
      <dgm:prSet presAssocID="{F1CD8D3C-903F-8346-ACF8-6AC7A6AE1109}" presName="Name37" presStyleLbl="parChTrans1D3" presStyleIdx="1" presStyleCnt="2"/>
      <dgm:spPr/>
    </dgm:pt>
    <dgm:pt modelId="{15CDC55E-0C16-6648-A3AA-59AE8A241C2D}" type="pres">
      <dgm:prSet presAssocID="{02BA6F76-2692-074D-8FE3-C763E78BD216}" presName="hierRoot2" presStyleCnt="0">
        <dgm:presLayoutVars>
          <dgm:hierBranch val="init"/>
        </dgm:presLayoutVars>
      </dgm:prSet>
      <dgm:spPr/>
    </dgm:pt>
    <dgm:pt modelId="{04D47B47-24B3-494F-A78C-8B1A2B9CBB12}" type="pres">
      <dgm:prSet presAssocID="{02BA6F76-2692-074D-8FE3-C763E78BD216}" presName="rootComposite" presStyleCnt="0"/>
      <dgm:spPr/>
    </dgm:pt>
    <dgm:pt modelId="{B202BE92-186A-B64A-BFCE-A73A1B59F27A}" type="pres">
      <dgm:prSet presAssocID="{02BA6F76-2692-074D-8FE3-C763E78BD216}" presName="rootText" presStyleLbl="node3" presStyleIdx="1" presStyleCnt="2" custScaleX="121880" custScaleY="317209">
        <dgm:presLayoutVars>
          <dgm:chPref val="3"/>
        </dgm:presLayoutVars>
      </dgm:prSet>
      <dgm:spPr/>
    </dgm:pt>
    <dgm:pt modelId="{F53B9732-F549-DE4C-84FF-DA49211F1A37}" type="pres">
      <dgm:prSet presAssocID="{02BA6F76-2692-074D-8FE3-C763E78BD216}" presName="rootConnector" presStyleLbl="node3" presStyleIdx="1" presStyleCnt="2"/>
      <dgm:spPr/>
    </dgm:pt>
    <dgm:pt modelId="{AFCB8504-CCF9-2C4D-B38C-CAA537DF2BD3}" type="pres">
      <dgm:prSet presAssocID="{02BA6F76-2692-074D-8FE3-C763E78BD216}" presName="hierChild4" presStyleCnt="0"/>
      <dgm:spPr/>
    </dgm:pt>
    <dgm:pt modelId="{1CE25C39-4573-0245-8AA7-5BDB2ECC0C70}" type="pres">
      <dgm:prSet presAssocID="{02BA6F76-2692-074D-8FE3-C763E78BD216}" presName="hierChild5" presStyleCnt="0"/>
      <dgm:spPr/>
    </dgm:pt>
    <dgm:pt modelId="{3A85C33A-40FB-8D40-B4AF-53FFB4B76807}" type="pres">
      <dgm:prSet presAssocID="{94B1B826-4697-E44B-9CF3-EA41FC09F56A}" presName="hierChild5" presStyleCnt="0"/>
      <dgm:spPr/>
    </dgm:pt>
    <dgm:pt modelId="{8A4DED3E-1377-3440-AF76-4F37EEBF8AE2}" type="pres">
      <dgm:prSet presAssocID="{92156563-4EEE-C141-9CF6-317249D86732}" presName="Name37" presStyleLbl="parChTrans1D2" presStyleIdx="2" presStyleCnt="5"/>
      <dgm:spPr/>
    </dgm:pt>
    <dgm:pt modelId="{C75CC923-867E-084E-A047-FB2E1E5C247A}" type="pres">
      <dgm:prSet presAssocID="{0BD540F5-C4D5-4246-BDDC-862E6AD22524}" presName="hierRoot2" presStyleCnt="0">
        <dgm:presLayoutVars>
          <dgm:hierBranch val="init"/>
        </dgm:presLayoutVars>
      </dgm:prSet>
      <dgm:spPr/>
    </dgm:pt>
    <dgm:pt modelId="{82E1184F-FDA9-C14C-9D3D-6517C3DA45D5}" type="pres">
      <dgm:prSet presAssocID="{0BD540F5-C4D5-4246-BDDC-862E6AD22524}" presName="rootComposite" presStyleCnt="0"/>
      <dgm:spPr/>
    </dgm:pt>
    <dgm:pt modelId="{A19A2990-168F-CD42-B5ED-70ABC82A146E}" type="pres">
      <dgm:prSet presAssocID="{0BD540F5-C4D5-4246-BDDC-862E6AD22524}" presName="rootText" presStyleLbl="node2" presStyleIdx="2" presStyleCnt="4">
        <dgm:presLayoutVars>
          <dgm:chPref val="3"/>
        </dgm:presLayoutVars>
      </dgm:prSet>
      <dgm:spPr/>
    </dgm:pt>
    <dgm:pt modelId="{A5D7CC39-4B5B-7241-9CC6-0FF6170AFBBC}" type="pres">
      <dgm:prSet presAssocID="{0BD540F5-C4D5-4246-BDDC-862E6AD22524}" presName="rootConnector" presStyleLbl="node2" presStyleIdx="2" presStyleCnt="4"/>
      <dgm:spPr/>
    </dgm:pt>
    <dgm:pt modelId="{2728E63F-41DC-CE43-AB89-6B25C475578F}" type="pres">
      <dgm:prSet presAssocID="{0BD540F5-C4D5-4246-BDDC-862E6AD22524}" presName="hierChild4" presStyleCnt="0"/>
      <dgm:spPr/>
    </dgm:pt>
    <dgm:pt modelId="{1F75C5E3-E470-864A-A8AC-005F9C00FBF4}" type="pres">
      <dgm:prSet presAssocID="{0BD540F5-C4D5-4246-BDDC-862E6AD22524}" presName="hierChild5" presStyleCnt="0"/>
      <dgm:spPr/>
    </dgm:pt>
    <dgm:pt modelId="{E58E3417-6FE1-7244-ADC7-87793DFD5000}" type="pres">
      <dgm:prSet presAssocID="{3D7F4DCE-0C49-364B-A5E2-25F259078AF4}" presName="Name37" presStyleLbl="parChTrans1D2" presStyleIdx="3" presStyleCnt="5"/>
      <dgm:spPr/>
    </dgm:pt>
    <dgm:pt modelId="{E1E6196C-C0E5-304A-A248-AB6023D1C268}" type="pres">
      <dgm:prSet presAssocID="{64E8730A-222F-AB42-A251-D25E5E8556EB}" presName="hierRoot2" presStyleCnt="0">
        <dgm:presLayoutVars>
          <dgm:hierBranch val="init"/>
        </dgm:presLayoutVars>
      </dgm:prSet>
      <dgm:spPr/>
    </dgm:pt>
    <dgm:pt modelId="{2F7F2351-AE14-9B47-B143-3074A33994A3}" type="pres">
      <dgm:prSet presAssocID="{64E8730A-222F-AB42-A251-D25E5E8556EB}" presName="rootComposite" presStyleCnt="0"/>
      <dgm:spPr/>
    </dgm:pt>
    <dgm:pt modelId="{F06B1B1B-4A52-E04B-ACB1-DD680D20E0D5}" type="pres">
      <dgm:prSet presAssocID="{64E8730A-222F-AB42-A251-D25E5E8556EB}" presName="rootText" presStyleLbl="node2" presStyleIdx="3" presStyleCnt="4" custScaleX="128160">
        <dgm:presLayoutVars>
          <dgm:chPref val="3"/>
        </dgm:presLayoutVars>
      </dgm:prSet>
      <dgm:spPr/>
    </dgm:pt>
    <dgm:pt modelId="{B0434DDF-3E02-404A-83CB-640CF4FF2001}" type="pres">
      <dgm:prSet presAssocID="{64E8730A-222F-AB42-A251-D25E5E8556EB}" presName="rootConnector" presStyleLbl="node2" presStyleIdx="3" presStyleCnt="4"/>
      <dgm:spPr/>
    </dgm:pt>
    <dgm:pt modelId="{E995CB9D-983F-3B45-BCDD-A8C75600C469}" type="pres">
      <dgm:prSet presAssocID="{64E8730A-222F-AB42-A251-D25E5E8556EB}" presName="hierChild4" presStyleCnt="0"/>
      <dgm:spPr/>
    </dgm:pt>
    <dgm:pt modelId="{9A4EC89D-0D66-0747-819F-CB2FA9737359}" type="pres">
      <dgm:prSet presAssocID="{64E8730A-222F-AB42-A251-D25E5E8556EB}" presName="hierChild5" presStyleCnt="0"/>
      <dgm:spPr/>
    </dgm:pt>
    <dgm:pt modelId="{768DB816-2DDC-454B-A9E4-A1A22F11DC05}" type="pres">
      <dgm:prSet presAssocID="{DC16F617-3F4B-B642-925C-ED7F983E2839}" presName="hierChild3" presStyleCnt="0"/>
      <dgm:spPr/>
    </dgm:pt>
    <dgm:pt modelId="{6668180C-378B-2B45-94A5-BDFDF72E61DE}" type="pres">
      <dgm:prSet presAssocID="{136DF4FB-4C7C-464B-AE32-C25350B8D55F}" presName="Name111" presStyleLbl="parChTrans1D2" presStyleIdx="4" presStyleCnt="5"/>
      <dgm:spPr/>
    </dgm:pt>
    <dgm:pt modelId="{4B78B60A-7789-9246-9E82-94687C3F876F}" type="pres">
      <dgm:prSet presAssocID="{C6D59EB3-3E33-F846-9C82-20D714D5023E}" presName="hierRoot3" presStyleCnt="0">
        <dgm:presLayoutVars>
          <dgm:hierBranch val="init"/>
        </dgm:presLayoutVars>
      </dgm:prSet>
      <dgm:spPr/>
    </dgm:pt>
    <dgm:pt modelId="{C497902A-5FD7-C14C-A625-C9661CB73AD5}" type="pres">
      <dgm:prSet presAssocID="{C6D59EB3-3E33-F846-9C82-20D714D5023E}" presName="rootComposite3" presStyleCnt="0"/>
      <dgm:spPr/>
    </dgm:pt>
    <dgm:pt modelId="{50202EA8-3296-E64F-AE7E-63A6BAC2E9C5}" type="pres">
      <dgm:prSet presAssocID="{C6D59EB3-3E33-F846-9C82-20D714D5023E}" presName="rootText3" presStyleLbl="asst1" presStyleIdx="0" presStyleCnt="1">
        <dgm:presLayoutVars>
          <dgm:chPref val="3"/>
        </dgm:presLayoutVars>
      </dgm:prSet>
      <dgm:spPr/>
    </dgm:pt>
    <dgm:pt modelId="{494BB7F2-B2A1-9C43-983A-F0AD63A29B76}" type="pres">
      <dgm:prSet presAssocID="{C6D59EB3-3E33-F846-9C82-20D714D5023E}" presName="rootConnector3" presStyleLbl="asst1" presStyleIdx="0" presStyleCnt="1"/>
      <dgm:spPr/>
    </dgm:pt>
    <dgm:pt modelId="{1AD77C63-6EDF-694C-81C3-BC0C3B5126BC}" type="pres">
      <dgm:prSet presAssocID="{C6D59EB3-3E33-F846-9C82-20D714D5023E}" presName="hierChild6" presStyleCnt="0"/>
      <dgm:spPr/>
    </dgm:pt>
    <dgm:pt modelId="{AFD96A26-4CA1-7846-ADB2-31989F6E59C0}" type="pres">
      <dgm:prSet presAssocID="{C6D59EB3-3E33-F846-9C82-20D714D5023E}" presName="hierChild7" presStyleCnt="0"/>
      <dgm:spPr/>
    </dgm:pt>
  </dgm:ptLst>
  <dgm:cxnLst>
    <dgm:cxn modelId="{9E836B12-D363-C641-B5D9-D86E3188BD90}" type="presOf" srcId="{6B0E422D-A0F4-AB47-B643-304014AD9A28}" destId="{6DD9638C-275E-0C41-8E41-5604CEBA11FC}" srcOrd="0" destOrd="0" presId="urn:microsoft.com/office/officeart/2005/8/layout/orgChart1"/>
    <dgm:cxn modelId="{28F04316-5835-8145-99EC-3F88FFC0203A}" type="presOf" srcId="{5418660D-C50D-B244-8BEE-5FC00E342A81}" destId="{8EAF7EE6-C46A-C843-AEDC-78B8D9AE7374}" srcOrd="0" destOrd="0" presId="urn:microsoft.com/office/officeart/2005/8/layout/orgChart1"/>
    <dgm:cxn modelId="{82EC1A19-67AC-314A-BD6E-4532D9C0A16E}" srcId="{DC16F617-3F4B-B642-925C-ED7F983E2839}" destId="{64E8730A-222F-AB42-A251-D25E5E8556EB}" srcOrd="4" destOrd="0" parTransId="{3D7F4DCE-0C49-364B-A5E2-25F259078AF4}" sibTransId="{1AA41BBF-EAAD-FA4B-A237-54E7BC113587}"/>
    <dgm:cxn modelId="{F4600222-2385-CE4A-8188-F246D51298DD}" type="presOf" srcId="{3D7F4DCE-0C49-364B-A5E2-25F259078AF4}" destId="{E58E3417-6FE1-7244-ADC7-87793DFD5000}" srcOrd="0" destOrd="0" presId="urn:microsoft.com/office/officeart/2005/8/layout/orgChart1"/>
    <dgm:cxn modelId="{1C38AD2E-D4CF-8B48-9957-606E785624CA}" type="presOf" srcId="{64E8730A-222F-AB42-A251-D25E5E8556EB}" destId="{F06B1B1B-4A52-E04B-ACB1-DD680D20E0D5}" srcOrd="0" destOrd="0" presId="urn:microsoft.com/office/officeart/2005/8/layout/orgChart1"/>
    <dgm:cxn modelId="{932E0238-D46A-B84D-97F6-2B3EC38E397F}" type="presOf" srcId="{EFF253CF-BD7F-DF4B-812D-DB16091D82D3}" destId="{0DEB2BBF-DC2F-F741-9109-B8211C24F9C2}" srcOrd="0" destOrd="0" presId="urn:microsoft.com/office/officeart/2005/8/layout/orgChart1"/>
    <dgm:cxn modelId="{7DF2C33B-88E3-CB41-AB3B-D4690E96E300}" type="presOf" srcId="{C6D59EB3-3E33-F846-9C82-20D714D5023E}" destId="{494BB7F2-B2A1-9C43-983A-F0AD63A29B76}" srcOrd="1" destOrd="0" presId="urn:microsoft.com/office/officeart/2005/8/layout/orgChart1"/>
    <dgm:cxn modelId="{BAEFFD5E-C4EC-324C-B949-D293E536F2C3}" type="presOf" srcId="{3DBCC256-B873-6748-878C-94B0D83F9AA2}" destId="{1B51388B-C2CC-5B42-8301-23CC7A5AEA52}" srcOrd="0" destOrd="0" presId="urn:microsoft.com/office/officeart/2005/8/layout/orgChart1"/>
    <dgm:cxn modelId="{0042F560-C90D-2044-BBB9-443C2C2D32EB}" type="presOf" srcId="{C6D59EB3-3E33-F846-9C82-20D714D5023E}" destId="{50202EA8-3296-E64F-AE7E-63A6BAC2E9C5}" srcOrd="0" destOrd="0" presId="urn:microsoft.com/office/officeart/2005/8/layout/orgChart1"/>
    <dgm:cxn modelId="{A8A34A67-B1D1-6741-AE84-C8DFCF5E1A75}" srcId="{DC16F617-3F4B-B642-925C-ED7F983E2839}" destId="{C6D59EB3-3E33-F846-9C82-20D714D5023E}" srcOrd="0" destOrd="0" parTransId="{136DF4FB-4C7C-464B-AE32-C25350B8D55F}" sibTransId="{B02E28D0-FC09-9444-9905-E1E1FB93B73F}"/>
    <dgm:cxn modelId="{81D47C6B-0675-0646-B6A6-D2A0645539AC}" type="presOf" srcId="{02BA6F76-2692-074D-8FE3-C763E78BD216}" destId="{F53B9732-F549-DE4C-84FF-DA49211F1A37}" srcOrd="1" destOrd="0" presId="urn:microsoft.com/office/officeart/2005/8/layout/orgChart1"/>
    <dgm:cxn modelId="{C3564272-947B-C241-AD26-1637430AEBE2}" srcId="{DC16F617-3F4B-B642-925C-ED7F983E2839}" destId="{6B0E422D-A0F4-AB47-B643-304014AD9A28}" srcOrd="1" destOrd="0" parTransId="{3EB23640-8625-A247-9782-4D4583EE8D1C}" sibTransId="{2FE9E0B3-E155-2F48-AA9E-4CDC387D950F}"/>
    <dgm:cxn modelId="{6A4A0A56-C8F9-8948-A69A-447206939502}" type="presOf" srcId="{42AC3F9D-A025-8D49-9731-4B1EABD3F849}" destId="{AC213396-38DE-6A4D-97E8-1E124980F0A6}" srcOrd="0" destOrd="0" presId="urn:microsoft.com/office/officeart/2005/8/layout/orgChart1"/>
    <dgm:cxn modelId="{2D8F7A57-C180-F746-A8E5-66EDCE0C417E}" type="presOf" srcId="{64E8730A-222F-AB42-A251-D25E5E8556EB}" destId="{B0434DDF-3E02-404A-83CB-640CF4FF2001}" srcOrd="1" destOrd="0" presId="urn:microsoft.com/office/officeart/2005/8/layout/orgChart1"/>
    <dgm:cxn modelId="{5E842E58-0781-664D-AF15-AA9DB0EA2497}" type="presOf" srcId="{DC16F617-3F4B-B642-925C-ED7F983E2839}" destId="{76F11884-3649-4F48-A517-E1F2BD5CD4AD}" srcOrd="0" destOrd="0" presId="urn:microsoft.com/office/officeart/2005/8/layout/orgChart1"/>
    <dgm:cxn modelId="{C4966479-58FC-6D45-B501-545BCF5DE182}" srcId="{5418660D-C50D-B244-8BEE-5FC00E342A81}" destId="{DC16F617-3F4B-B642-925C-ED7F983E2839}" srcOrd="0" destOrd="0" parTransId="{E5716F17-974A-804D-BE4B-4CF6FCB652B0}" sibTransId="{213D927B-20E9-A249-A497-26E84A06E1E3}"/>
    <dgm:cxn modelId="{1626DF85-2976-664E-8AAC-1C21D2FF723B}" type="presOf" srcId="{92156563-4EEE-C141-9CF6-317249D86732}" destId="{8A4DED3E-1377-3440-AF76-4F37EEBF8AE2}" srcOrd="0" destOrd="0" presId="urn:microsoft.com/office/officeart/2005/8/layout/orgChart1"/>
    <dgm:cxn modelId="{45C40495-C893-E54A-98CA-93E1325F30AC}" type="presOf" srcId="{3DBCC256-B873-6748-878C-94B0D83F9AA2}" destId="{ADCFE826-3A09-4E4A-BC81-9559C157BD96}" srcOrd="1" destOrd="0" presId="urn:microsoft.com/office/officeart/2005/8/layout/orgChart1"/>
    <dgm:cxn modelId="{5DCA2B9B-6D71-0545-9797-A5E6C8AC2A53}" type="presOf" srcId="{6B0E422D-A0F4-AB47-B643-304014AD9A28}" destId="{77819B0D-8715-8B44-8F24-932436459C13}" srcOrd="1" destOrd="0" presId="urn:microsoft.com/office/officeart/2005/8/layout/orgChart1"/>
    <dgm:cxn modelId="{1D81D1A3-B126-2546-AAA0-F9BA73B84E55}" srcId="{DC16F617-3F4B-B642-925C-ED7F983E2839}" destId="{0BD540F5-C4D5-4246-BDDC-862E6AD22524}" srcOrd="3" destOrd="0" parTransId="{92156563-4EEE-C141-9CF6-317249D86732}" sibTransId="{C1B6CA7F-B17C-9448-9EE8-CC012B1967F0}"/>
    <dgm:cxn modelId="{0B1B8EAC-342F-6D4A-9315-F4C4B5B0FC11}" type="presOf" srcId="{94B1B826-4697-E44B-9CF3-EA41FC09F56A}" destId="{244C97DA-BCFA-E24C-977E-24DEFF859742}" srcOrd="1" destOrd="0" presId="urn:microsoft.com/office/officeart/2005/8/layout/orgChart1"/>
    <dgm:cxn modelId="{4FD0CDAF-30D7-EB4C-A617-D99BC12A1F10}" srcId="{94B1B826-4697-E44B-9CF3-EA41FC09F56A}" destId="{02BA6F76-2692-074D-8FE3-C763E78BD216}" srcOrd="0" destOrd="0" parTransId="{F1CD8D3C-903F-8346-ACF8-6AC7A6AE1109}" sibTransId="{8D84CD7E-B6BD-CB45-9051-71CF613987C4}"/>
    <dgm:cxn modelId="{8DF575B8-34FE-094D-BF5D-EF091C2EEA5F}" type="presOf" srcId="{136DF4FB-4C7C-464B-AE32-C25350B8D55F}" destId="{6668180C-378B-2B45-94A5-BDFDF72E61DE}" srcOrd="0" destOrd="0" presId="urn:microsoft.com/office/officeart/2005/8/layout/orgChart1"/>
    <dgm:cxn modelId="{4D2A33BF-3CBF-E443-AA9C-B2505431498E}" srcId="{DC16F617-3F4B-B642-925C-ED7F983E2839}" destId="{94B1B826-4697-E44B-9CF3-EA41FC09F56A}" srcOrd="2" destOrd="0" parTransId="{42AC3F9D-A025-8D49-9731-4B1EABD3F849}" sibTransId="{100115CD-A0F4-4844-B244-947DA98451B3}"/>
    <dgm:cxn modelId="{BEA3D2C0-1510-8440-9B75-F36ED6B7C5DC}" type="presOf" srcId="{94B1B826-4697-E44B-9CF3-EA41FC09F56A}" destId="{3ED2CB56-B56D-7C40-ABCB-5A849DCC70E9}" srcOrd="0" destOrd="0" presId="urn:microsoft.com/office/officeart/2005/8/layout/orgChart1"/>
    <dgm:cxn modelId="{CDFA0DC7-D94E-054A-94C7-4E2A502EB3AA}" type="presOf" srcId="{DC16F617-3F4B-B642-925C-ED7F983E2839}" destId="{F931668A-3EC5-4941-82EB-0A4D6C214053}" srcOrd="1" destOrd="0" presId="urn:microsoft.com/office/officeart/2005/8/layout/orgChart1"/>
    <dgm:cxn modelId="{5433FCD5-67A3-FB40-87C8-ABA1DE57901D}" type="presOf" srcId="{0BD540F5-C4D5-4246-BDDC-862E6AD22524}" destId="{A19A2990-168F-CD42-B5ED-70ABC82A146E}" srcOrd="0" destOrd="0" presId="urn:microsoft.com/office/officeart/2005/8/layout/orgChart1"/>
    <dgm:cxn modelId="{239AABE8-A517-964D-BDDA-C854A866F4C4}" type="presOf" srcId="{0BD540F5-C4D5-4246-BDDC-862E6AD22524}" destId="{A5D7CC39-4B5B-7241-9CC6-0FF6170AFBBC}" srcOrd="1" destOrd="0" presId="urn:microsoft.com/office/officeart/2005/8/layout/orgChart1"/>
    <dgm:cxn modelId="{634663EB-7370-4A4C-AA5A-3A5BE2986C56}" type="presOf" srcId="{3EB23640-8625-A247-9782-4D4583EE8D1C}" destId="{B5A3D62F-435D-7A49-B991-09F3128D8A17}" srcOrd="0" destOrd="0" presId="urn:microsoft.com/office/officeart/2005/8/layout/orgChart1"/>
    <dgm:cxn modelId="{C9F7EFF3-0B97-A84B-B5FE-6D5DD3713DAD}" srcId="{6B0E422D-A0F4-AB47-B643-304014AD9A28}" destId="{3DBCC256-B873-6748-878C-94B0D83F9AA2}" srcOrd="0" destOrd="0" parTransId="{EFF253CF-BD7F-DF4B-812D-DB16091D82D3}" sibTransId="{D14382CB-B95E-024A-B98A-C136B5FFE42E}"/>
    <dgm:cxn modelId="{E00EB3F7-CA68-2242-9D3F-7CD05BC97308}" type="presOf" srcId="{F1CD8D3C-903F-8346-ACF8-6AC7A6AE1109}" destId="{B21710B7-AD24-0849-BBB3-373FF4D7DAFF}" srcOrd="0" destOrd="0" presId="urn:microsoft.com/office/officeart/2005/8/layout/orgChart1"/>
    <dgm:cxn modelId="{9F7649FB-D103-9248-A3A5-26094647B42A}" type="presOf" srcId="{02BA6F76-2692-074D-8FE3-C763E78BD216}" destId="{B202BE92-186A-B64A-BFCE-A73A1B59F27A}" srcOrd="0" destOrd="0" presId="urn:microsoft.com/office/officeart/2005/8/layout/orgChart1"/>
    <dgm:cxn modelId="{22ADE865-697E-D24D-A653-6AF4B6EF03D5}" type="presParOf" srcId="{8EAF7EE6-C46A-C843-AEDC-78B8D9AE7374}" destId="{F34E64FB-38F5-4144-B950-2626FA9D2894}" srcOrd="0" destOrd="0" presId="urn:microsoft.com/office/officeart/2005/8/layout/orgChart1"/>
    <dgm:cxn modelId="{5B4FC2F4-2FC1-354A-AD10-D7533B4E7498}" type="presParOf" srcId="{F34E64FB-38F5-4144-B950-2626FA9D2894}" destId="{A14D33B7-7D72-6743-8F95-CD93309F465B}" srcOrd="0" destOrd="0" presId="urn:microsoft.com/office/officeart/2005/8/layout/orgChart1"/>
    <dgm:cxn modelId="{62C602E1-AF5C-7C4B-8224-A747A182C471}" type="presParOf" srcId="{A14D33B7-7D72-6743-8F95-CD93309F465B}" destId="{76F11884-3649-4F48-A517-E1F2BD5CD4AD}" srcOrd="0" destOrd="0" presId="urn:microsoft.com/office/officeart/2005/8/layout/orgChart1"/>
    <dgm:cxn modelId="{DD5159A4-242F-AF49-A304-6DA6464C70A6}" type="presParOf" srcId="{A14D33B7-7D72-6743-8F95-CD93309F465B}" destId="{F931668A-3EC5-4941-82EB-0A4D6C214053}" srcOrd="1" destOrd="0" presId="urn:microsoft.com/office/officeart/2005/8/layout/orgChart1"/>
    <dgm:cxn modelId="{4524527A-7D0A-2244-8AF3-DF7CF7D1595D}" type="presParOf" srcId="{F34E64FB-38F5-4144-B950-2626FA9D2894}" destId="{D4DF2C07-5D16-3A46-A230-F3C9A5F5E012}" srcOrd="1" destOrd="0" presId="urn:microsoft.com/office/officeart/2005/8/layout/orgChart1"/>
    <dgm:cxn modelId="{F955119A-4924-F543-85E6-6E859433262D}" type="presParOf" srcId="{D4DF2C07-5D16-3A46-A230-F3C9A5F5E012}" destId="{B5A3D62F-435D-7A49-B991-09F3128D8A17}" srcOrd="0" destOrd="0" presId="urn:microsoft.com/office/officeart/2005/8/layout/orgChart1"/>
    <dgm:cxn modelId="{0F50C49C-AE0E-B14B-8A5D-D24FD602A29D}" type="presParOf" srcId="{D4DF2C07-5D16-3A46-A230-F3C9A5F5E012}" destId="{7F3EC02A-9E78-6A4B-A1A8-923A0C9FE902}" srcOrd="1" destOrd="0" presId="urn:microsoft.com/office/officeart/2005/8/layout/orgChart1"/>
    <dgm:cxn modelId="{8BC586AD-A669-924B-9D55-2D7AC4EB1B1F}" type="presParOf" srcId="{7F3EC02A-9E78-6A4B-A1A8-923A0C9FE902}" destId="{9AB0AA68-3355-A44C-B096-4BBF0788951D}" srcOrd="0" destOrd="0" presId="urn:microsoft.com/office/officeart/2005/8/layout/orgChart1"/>
    <dgm:cxn modelId="{36365D25-700F-874D-A0C0-8A1C6E9F7A17}" type="presParOf" srcId="{9AB0AA68-3355-A44C-B096-4BBF0788951D}" destId="{6DD9638C-275E-0C41-8E41-5604CEBA11FC}" srcOrd="0" destOrd="0" presId="urn:microsoft.com/office/officeart/2005/8/layout/orgChart1"/>
    <dgm:cxn modelId="{5C163011-68B3-1845-BC3E-C4F238F8660D}" type="presParOf" srcId="{9AB0AA68-3355-A44C-B096-4BBF0788951D}" destId="{77819B0D-8715-8B44-8F24-932436459C13}" srcOrd="1" destOrd="0" presId="urn:microsoft.com/office/officeart/2005/8/layout/orgChart1"/>
    <dgm:cxn modelId="{F1CA763E-BE8F-AC48-82AC-8208C3BC6419}" type="presParOf" srcId="{7F3EC02A-9E78-6A4B-A1A8-923A0C9FE902}" destId="{237664B7-0B80-634A-A88D-BCB5E45B57A2}" srcOrd="1" destOrd="0" presId="urn:microsoft.com/office/officeart/2005/8/layout/orgChart1"/>
    <dgm:cxn modelId="{DF326623-48BE-404C-BD00-38CB07709BFF}" type="presParOf" srcId="{237664B7-0B80-634A-A88D-BCB5E45B57A2}" destId="{0DEB2BBF-DC2F-F741-9109-B8211C24F9C2}" srcOrd="0" destOrd="0" presId="urn:microsoft.com/office/officeart/2005/8/layout/orgChart1"/>
    <dgm:cxn modelId="{91E809F2-0AF5-C146-9894-C14B2003CDAC}" type="presParOf" srcId="{237664B7-0B80-634A-A88D-BCB5E45B57A2}" destId="{21582232-FD58-544B-A31B-5E1B954E103B}" srcOrd="1" destOrd="0" presId="urn:microsoft.com/office/officeart/2005/8/layout/orgChart1"/>
    <dgm:cxn modelId="{05406980-51E6-D840-ABB3-CCCC700518E2}" type="presParOf" srcId="{21582232-FD58-544B-A31B-5E1B954E103B}" destId="{7AE05F8F-BE45-6C42-BE17-7D4E5784D604}" srcOrd="0" destOrd="0" presId="urn:microsoft.com/office/officeart/2005/8/layout/orgChart1"/>
    <dgm:cxn modelId="{8E431D7D-A828-CF43-A48F-053707C709BB}" type="presParOf" srcId="{7AE05F8F-BE45-6C42-BE17-7D4E5784D604}" destId="{1B51388B-C2CC-5B42-8301-23CC7A5AEA52}" srcOrd="0" destOrd="0" presId="urn:microsoft.com/office/officeart/2005/8/layout/orgChart1"/>
    <dgm:cxn modelId="{90FA9FB9-75F4-094D-8C29-B197FDD1F292}" type="presParOf" srcId="{7AE05F8F-BE45-6C42-BE17-7D4E5784D604}" destId="{ADCFE826-3A09-4E4A-BC81-9559C157BD96}" srcOrd="1" destOrd="0" presId="urn:microsoft.com/office/officeart/2005/8/layout/orgChart1"/>
    <dgm:cxn modelId="{F409B7E5-9DF0-F04B-A218-5BC9D73609FB}" type="presParOf" srcId="{21582232-FD58-544B-A31B-5E1B954E103B}" destId="{20B98DA6-1DA2-1A47-AC27-4A0C1B30CB5A}" srcOrd="1" destOrd="0" presId="urn:microsoft.com/office/officeart/2005/8/layout/orgChart1"/>
    <dgm:cxn modelId="{AD5AC251-B8B9-D14A-B13B-D30D98E7B144}" type="presParOf" srcId="{21582232-FD58-544B-A31B-5E1B954E103B}" destId="{CB983222-562C-944D-8BE9-E55B347E2E87}" srcOrd="2" destOrd="0" presId="urn:microsoft.com/office/officeart/2005/8/layout/orgChart1"/>
    <dgm:cxn modelId="{08AF0C11-9B73-FF4A-92DB-B4FE03E1CA46}" type="presParOf" srcId="{7F3EC02A-9E78-6A4B-A1A8-923A0C9FE902}" destId="{2B9BDDF3-3CD1-6147-8534-F927162015CD}" srcOrd="2" destOrd="0" presId="urn:microsoft.com/office/officeart/2005/8/layout/orgChart1"/>
    <dgm:cxn modelId="{7AF4FD35-958C-D34E-A456-95D27032F147}" type="presParOf" srcId="{D4DF2C07-5D16-3A46-A230-F3C9A5F5E012}" destId="{AC213396-38DE-6A4D-97E8-1E124980F0A6}" srcOrd="2" destOrd="0" presId="urn:microsoft.com/office/officeart/2005/8/layout/orgChart1"/>
    <dgm:cxn modelId="{858A1B6B-BE51-4845-9BFC-67B6DC8FA84B}" type="presParOf" srcId="{D4DF2C07-5D16-3A46-A230-F3C9A5F5E012}" destId="{66BE1B13-C558-5F40-A2F7-D12090D66CB9}" srcOrd="3" destOrd="0" presId="urn:microsoft.com/office/officeart/2005/8/layout/orgChart1"/>
    <dgm:cxn modelId="{5A5AACAD-BF00-534D-8924-E2027CCBD4A0}" type="presParOf" srcId="{66BE1B13-C558-5F40-A2F7-D12090D66CB9}" destId="{871E30AC-D116-D948-A493-0017B2501172}" srcOrd="0" destOrd="0" presId="urn:microsoft.com/office/officeart/2005/8/layout/orgChart1"/>
    <dgm:cxn modelId="{19C289AD-E40B-D445-A35D-F25F594B2A38}" type="presParOf" srcId="{871E30AC-D116-D948-A493-0017B2501172}" destId="{3ED2CB56-B56D-7C40-ABCB-5A849DCC70E9}" srcOrd="0" destOrd="0" presId="urn:microsoft.com/office/officeart/2005/8/layout/orgChart1"/>
    <dgm:cxn modelId="{41415336-3C03-A24E-AB84-7316FDB53022}" type="presParOf" srcId="{871E30AC-D116-D948-A493-0017B2501172}" destId="{244C97DA-BCFA-E24C-977E-24DEFF859742}" srcOrd="1" destOrd="0" presId="urn:microsoft.com/office/officeart/2005/8/layout/orgChart1"/>
    <dgm:cxn modelId="{4F759F90-B4C6-B24E-BAAB-78DEEC54881A}" type="presParOf" srcId="{66BE1B13-C558-5F40-A2F7-D12090D66CB9}" destId="{E1115F8B-5583-7146-8A09-EA6633A3D9DE}" srcOrd="1" destOrd="0" presId="urn:microsoft.com/office/officeart/2005/8/layout/orgChart1"/>
    <dgm:cxn modelId="{02C8B2A6-60A7-2B47-B785-7BBC49473396}" type="presParOf" srcId="{E1115F8B-5583-7146-8A09-EA6633A3D9DE}" destId="{B21710B7-AD24-0849-BBB3-373FF4D7DAFF}" srcOrd="0" destOrd="0" presId="urn:microsoft.com/office/officeart/2005/8/layout/orgChart1"/>
    <dgm:cxn modelId="{2FBFF7D0-75CA-A94E-84CB-2C309D9417DC}" type="presParOf" srcId="{E1115F8B-5583-7146-8A09-EA6633A3D9DE}" destId="{15CDC55E-0C16-6648-A3AA-59AE8A241C2D}" srcOrd="1" destOrd="0" presId="urn:microsoft.com/office/officeart/2005/8/layout/orgChart1"/>
    <dgm:cxn modelId="{28BFC63C-7108-FC48-B4DD-5A303AC498A6}" type="presParOf" srcId="{15CDC55E-0C16-6648-A3AA-59AE8A241C2D}" destId="{04D47B47-24B3-494F-A78C-8B1A2B9CBB12}" srcOrd="0" destOrd="0" presId="urn:microsoft.com/office/officeart/2005/8/layout/orgChart1"/>
    <dgm:cxn modelId="{DDAFA26D-78F1-5A44-9262-F59CF177BD61}" type="presParOf" srcId="{04D47B47-24B3-494F-A78C-8B1A2B9CBB12}" destId="{B202BE92-186A-B64A-BFCE-A73A1B59F27A}" srcOrd="0" destOrd="0" presId="urn:microsoft.com/office/officeart/2005/8/layout/orgChart1"/>
    <dgm:cxn modelId="{D580C377-4374-DC45-A860-00AEC8DB05FD}" type="presParOf" srcId="{04D47B47-24B3-494F-A78C-8B1A2B9CBB12}" destId="{F53B9732-F549-DE4C-84FF-DA49211F1A37}" srcOrd="1" destOrd="0" presId="urn:microsoft.com/office/officeart/2005/8/layout/orgChart1"/>
    <dgm:cxn modelId="{D75D31D0-6FB9-B64F-9723-3F3C7818C9C9}" type="presParOf" srcId="{15CDC55E-0C16-6648-A3AA-59AE8A241C2D}" destId="{AFCB8504-CCF9-2C4D-B38C-CAA537DF2BD3}" srcOrd="1" destOrd="0" presId="urn:microsoft.com/office/officeart/2005/8/layout/orgChart1"/>
    <dgm:cxn modelId="{690C6C01-A845-0D46-B321-BAA90CC49BC4}" type="presParOf" srcId="{15CDC55E-0C16-6648-A3AA-59AE8A241C2D}" destId="{1CE25C39-4573-0245-8AA7-5BDB2ECC0C70}" srcOrd="2" destOrd="0" presId="urn:microsoft.com/office/officeart/2005/8/layout/orgChart1"/>
    <dgm:cxn modelId="{72A023EC-558D-C443-9FA0-4E48007C903C}" type="presParOf" srcId="{66BE1B13-C558-5F40-A2F7-D12090D66CB9}" destId="{3A85C33A-40FB-8D40-B4AF-53FFB4B76807}" srcOrd="2" destOrd="0" presId="urn:microsoft.com/office/officeart/2005/8/layout/orgChart1"/>
    <dgm:cxn modelId="{DACA737D-D5EF-184A-8DAF-98BE197FD4AD}" type="presParOf" srcId="{D4DF2C07-5D16-3A46-A230-F3C9A5F5E012}" destId="{8A4DED3E-1377-3440-AF76-4F37EEBF8AE2}" srcOrd="4" destOrd="0" presId="urn:microsoft.com/office/officeart/2005/8/layout/orgChart1"/>
    <dgm:cxn modelId="{6819A4D0-CA29-954E-9FBD-5D51A7437C48}" type="presParOf" srcId="{D4DF2C07-5D16-3A46-A230-F3C9A5F5E012}" destId="{C75CC923-867E-084E-A047-FB2E1E5C247A}" srcOrd="5" destOrd="0" presId="urn:microsoft.com/office/officeart/2005/8/layout/orgChart1"/>
    <dgm:cxn modelId="{7D6A10B9-BDC2-604D-A89F-ECF7ED4A20F7}" type="presParOf" srcId="{C75CC923-867E-084E-A047-FB2E1E5C247A}" destId="{82E1184F-FDA9-C14C-9D3D-6517C3DA45D5}" srcOrd="0" destOrd="0" presId="urn:microsoft.com/office/officeart/2005/8/layout/orgChart1"/>
    <dgm:cxn modelId="{556CFF4B-440D-1E43-8B1D-AF728B43171D}" type="presParOf" srcId="{82E1184F-FDA9-C14C-9D3D-6517C3DA45D5}" destId="{A19A2990-168F-CD42-B5ED-70ABC82A146E}" srcOrd="0" destOrd="0" presId="urn:microsoft.com/office/officeart/2005/8/layout/orgChart1"/>
    <dgm:cxn modelId="{38A801C0-298C-784E-8B93-56B529E0C9A9}" type="presParOf" srcId="{82E1184F-FDA9-C14C-9D3D-6517C3DA45D5}" destId="{A5D7CC39-4B5B-7241-9CC6-0FF6170AFBBC}" srcOrd="1" destOrd="0" presId="urn:microsoft.com/office/officeart/2005/8/layout/orgChart1"/>
    <dgm:cxn modelId="{A6402B3E-304D-6246-A7BF-512B4CCF8751}" type="presParOf" srcId="{C75CC923-867E-084E-A047-FB2E1E5C247A}" destId="{2728E63F-41DC-CE43-AB89-6B25C475578F}" srcOrd="1" destOrd="0" presId="urn:microsoft.com/office/officeart/2005/8/layout/orgChart1"/>
    <dgm:cxn modelId="{A4506CC7-115E-B14A-AA68-EF07E4879219}" type="presParOf" srcId="{C75CC923-867E-084E-A047-FB2E1E5C247A}" destId="{1F75C5E3-E470-864A-A8AC-005F9C00FBF4}" srcOrd="2" destOrd="0" presId="urn:microsoft.com/office/officeart/2005/8/layout/orgChart1"/>
    <dgm:cxn modelId="{14F69C6B-1BD4-6746-94DF-CF0D78D74496}" type="presParOf" srcId="{D4DF2C07-5D16-3A46-A230-F3C9A5F5E012}" destId="{E58E3417-6FE1-7244-ADC7-87793DFD5000}" srcOrd="6" destOrd="0" presId="urn:microsoft.com/office/officeart/2005/8/layout/orgChart1"/>
    <dgm:cxn modelId="{36AFE6C1-DF32-7345-AD6D-D7ACDB1E621F}" type="presParOf" srcId="{D4DF2C07-5D16-3A46-A230-F3C9A5F5E012}" destId="{E1E6196C-C0E5-304A-A248-AB6023D1C268}" srcOrd="7" destOrd="0" presId="urn:microsoft.com/office/officeart/2005/8/layout/orgChart1"/>
    <dgm:cxn modelId="{1D1CA179-642B-9741-85A5-A0A36D121CFB}" type="presParOf" srcId="{E1E6196C-C0E5-304A-A248-AB6023D1C268}" destId="{2F7F2351-AE14-9B47-B143-3074A33994A3}" srcOrd="0" destOrd="0" presId="urn:microsoft.com/office/officeart/2005/8/layout/orgChart1"/>
    <dgm:cxn modelId="{0E876844-7FED-2144-BC67-4BB15DCE6302}" type="presParOf" srcId="{2F7F2351-AE14-9B47-B143-3074A33994A3}" destId="{F06B1B1B-4A52-E04B-ACB1-DD680D20E0D5}" srcOrd="0" destOrd="0" presId="urn:microsoft.com/office/officeart/2005/8/layout/orgChart1"/>
    <dgm:cxn modelId="{C2AEBDF7-4070-594F-B052-773095717F52}" type="presParOf" srcId="{2F7F2351-AE14-9B47-B143-3074A33994A3}" destId="{B0434DDF-3E02-404A-83CB-640CF4FF2001}" srcOrd="1" destOrd="0" presId="urn:microsoft.com/office/officeart/2005/8/layout/orgChart1"/>
    <dgm:cxn modelId="{6F00E5C8-7801-0547-996A-A0F307A91A94}" type="presParOf" srcId="{E1E6196C-C0E5-304A-A248-AB6023D1C268}" destId="{E995CB9D-983F-3B45-BCDD-A8C75600C469}" srcOrd="1" destOrd="0" presId="urn:microsoft.com/office/officeart/2005/8/layout/orgChart1"/>
    <dgm:cxn modelId="{994F780A-AC54-A343-847C-27AF654CFBAE}" type="presParOf" srcId="{E1E6196C-C0E5-304A-A248-AB6023D1C268}" destId="{9A4EC89D-0D66-0747-819F-CB2FA9737359}" srcOrd="2" destOrd="0" presId="urn:microsoft.com/office/officeart/2005/8/layout/orgChart1"/>
    <dgm:cxn modelId="{354AE035-2884-7D40-9D77-CD7122145F30}" type="presParOf" srcId="{F34E64FB-38F5-4144-B950-2626FA9D2894}" destId="{768DB816-2DDC-454B-A9E4-A1A22F11DC05}" srcOrd="2" destOrd="0" presId="urn:microsoft.com/office/officeart/2005/8/layout/orgChart1"/>
    <dgm:cxn modelId="{E88C1DC3-DC1B-A140-851A-C2AE888CE4E9}" type="presParOf" srcId="{768DB816-2DDC-454B-A9E4-A1A22F11DC05}" destId="{6668180C-378B-2B45-94A5-BDFDF72E61DE}" srcOrd="0" destOrd="0" presId="urn:microsoft.com/office/officeart/2005/8/layout/orgChart1"/>
    <dgm:cxn modelId="{1A3B6309-E74A-4446-A269-37247D8BDC42}" type="presParOf" srcId="{768DB816-2DDC-454B-A9E4-A1A22F11DC05}" destId="{4B78B60A-7789-9246-9E82-94687C3F876F}" srcOrd="1" destOrd="0" presId="urn:microsoft.com/office/officeart/2005/8/layout/orgChart1"/>
    <dgm:cxn modelId="{B6A555C8-7AE6-504A-92B2-45628D79080C}" type="presParOf" srcId="{4B78B60A-7789-9246-9E82-94687C3F876F}" destId="{C497902A-5FD7-C14C-A625-C9661CB73AD5}" srcOrd="0" destOrd="0" presId="urn:microsoft.com/office/officeart/2005/8/layout/orgChart1"/>
    <dgm:cxn modelId="{68B9D594-04C5-A848-9E7D-AB1BFFCD3729}" type="presParOf" srcId="{C497902A-5FD7-C14C-A625-C9661CB73AD5}" destId="{50202EA8-3296-E64F-AE7E-63A6BAC2E9C5}" srcOrd="0" destOrd="0" presId="urn:microsoft.com/office/officeart/2005/8/layout/orgChart1"/>
    <dgm:cxn modelId="{542AF432-A4D9-EE4A-B893-4FF1286DBD52}" type="presParOf" srcId="{C497902A-5FD7-C14C-A625-C9661CB73AD5}" destId="{494BB7F2-B2A1-9C43-983A-F0AD63A29B76}" srcOrd="1" destOrd="0" presId="urn:microsoft.com/office/officeart/2005/8/layout/orgChart1"/>
    <dgm:cxn modelId="{7A6AD3E8-B99E-2F44-89C9-5025CF2A7253}" type="presParOf" srcId="{4B78B60A-7789-9246-9E82-94687C3F876F}" destId="{1AD77C63-6EDF-694C-81C3-BC0C3B5126BC}" srcOrd="1" destOrd="0" presId="urn:microsoft.com/office/officeart/2005/8/layout/orgChart1"/>
    <dgm:cxn modelId="{CB180C6B-00C3-CF47-BD80-B76F495B9BBC}" type="presParOf" srcId="{4B78B60A-7789-9246-9E82-94687C3F876F}" destId="{AFD96A26-4CA1-7846-ADB2-31989F6E59C0}"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07B305A-2A10-CF40-B2E5-C5A5FFCE69AF}" type="doc">
      <dgm:prSet loTypeId="urn:microsoft.com/office/officeart/2005/8/layout/process1" loCatId="" qsTypeId="urn:microsoft.com/office/officeart/2005/8/quickstyle/simple1" qsCatId="simple" csTypeId="urn:microsoft.com/office/officeart/2005/8/colors/accent1_2" csCatId="accent1" phldr="1"/>
      <dgm:spPr/>
    </dgm:pt>
    <dgm:pt modelId="{98167F93-B762-784F-80A2-A4429608829C}">
      <dgm:prSet phldrT="[Text]"/>
      <dgm:spPr/>
      <dgm:t>
        <a:bodyPr/>
        <a:lstStyle/>
        <a:p>
          <a:r>
            <a:rPr lang="en-US"/>
            <a:t>Conduct Initial HRA within 90 days of enrollment</a:t>
          </a:r>
        </a:p>
      </dgm:t>
    </dgm:pt>
    <dgm:pt modelId="{4AC4E564-DDB8-B145-BED0-7149CE25EE8B}" type="parTrans" cxnId="{E2FAA4F4-7708-6E44-9C36-182CABEFF860}">
      <dgm:prSet/>
      <dgm:spPr/>
      <dgm:t>
        <a:bodyPr/>
        <a:lstStyle/>
        <a:p>
          <a:endParaRPr lang="en-US"/>
        </a:p>
      </dgm:t>
    </dgm:pt>
    <dgm:pt modelId="{C3E494C5-74D1-9C41-8D74-B3F3CCA014FC}" type="sibTrans" cxnId="{E2FAA4F4-7708-6E44-9C36-182CABEFF860}">
      <dgm:prSet/>
      <dgm:spPr>
        <a:solidFill>
          <a:srgbClr val="A3D55F"/>
        </a:solidFill>
      </dgm:spPr>
      <dgm:t>
        <a:bodyPr/>
        <a:lstStyle/>
        <a:p>
          <a:endParaRPr lang="en-US"/>
        </a:p>
      </dgm:t>
    </dgm:pt>
    <dgm:pt modelId="{55A4A684-E785-034C-89EF-2A0F22B4AAE2}">
      <dgm:prSet phldrT="[Text]"/>
      <dgm:spPr/>
      <dgm:t>
        <a:bodyPr/>
        <a:lstStyle/>
        <a:p>
          <a:r>
            <a:rPr lang="en-US"/>
            <a:t>Use Initial and Annual HRA as foundation for development of  Individualized Care Plan (ICP)</a:t>
          </a:r>
        </a:p>
      </dgm:t>
    </dgm:pt>
    <dgm:pt modelId="{E87AAFD7-6EA2-AD4F-B58A-C40F681F04E4}" type="parTrans" cxnId="{3DD7E42B-6429-2048-9306-BBEFAD68144C}">
      <dgm:prSet/>
      <dgm:spPr/>
      <dgm:t>
        <a:bodyPr/>
        <a:lstStyle/>
        <a:p>
          <a:endParaRPr lang="en-US"/>
        </a:p>
      </dgm:t>
    </dgm:pt>
    <dgm:pt modelId="{6C27EC59-58C2-E94F-A501-7BC4C7CB3F98}" type="sibTrans" cxnId="{3DD7E42B-6429-2048-9306-BBEFAD68144C}">
      <dgm:prSet/>
      <dgm:spPr>
        <a:solidFill>
          <a:srgbClr val="67C43E"/>
        </a:solidFill>
      </dgm:spPr>
      <dgm:t>
        <a:bodyPr/>
        <a:lstStyle/>
        <a:p>
          <a:endParaRPr lang="en-US"/>
        </a:p>
      </dgm:t>
    </dgm:pt>
    <dgm:pt modelId="{016D77A7-339D-AE4F-ABC6-47EF60181CAC}">
      <dgm:prSet phldrT="[Text]"/>
      <dgm:spPr/>
      <dgm:t>
        <a:bodyPr/>
        <a:lstStyle/>
        <a:p>
          <a:r>
            <a:rPr lang="en-US"/>
            <a:t>Share HRA findings with Interdisciplinary Care Team (ICT)</a:t>
          </a:r>
        </a:p>
      </dgm:t>
    </dgm:pt>
    <dgm:pt modelId="{5D0BC4CF-4573-7145-9746-FEBB0578C470}" type="parTrans" cxnId="{7D64EDF7-CB95-A84B-B594-2F986F75295B}">
      <dgm:prSet/>
      <dgm:spPr/>
      <dgm:t>
        <a:bodyPr/>
        <a:lstStyle/>
        <a:p>
          <a:endParaRPr lang="en-US"/>
        </a:p>
      </dgm:t>
    </dgm:pt>
    <dgm:pt modelId="{1B39FCF0-859F-4542-B04C-789EAC74333E}" type="sibTrans" cxnId="{7D64EDF7-CB95-A84B-B594-2F986F75295B}">
      <dgm:prSet/>
      <dgm:spPr>
        <a:solidFill>
          <a:srgbClr val="92D050"/>
        </a:solidFill>
      </dgm:spPr>
      <dgm:t>
        <a:bodyPr/>
        <a:lstStyle/>
        <a:p>
          <a:endParaRPr lang="en-US"/>
        </a:p>
      </dgm:t>
    </dgm:pt>
    <dgm:pt modelId="{4F345838-7A55-BC48-8471-388250FE53D6}">
      <dgm:prSet phldrT="[Text]"/>
      <dgm:spPr/>
      <dgm:t>
        <a:bodyPr/>
        <a:lstStyle/>
        <a:p>
          <a:r>
            <a:rPr lang="en-US"/>
            <a:t>Review HRA findings to analyze and stratify and communicate results to ICT, PCP and others</a:t>
          </a:r>
        </a:p>
      </dgm:t>
    </dgm:pt>
    <dgm:pt modelId="{A969BECE-7DAE-4F4E-A1EA-5111C68DCA2D}" type="parTrans" cxnId="{7FB5F982-B110-5240-955A-3763171C84A4}">
      <dgm:prSet/>
      <dgm:spPr/>
      <dgm:t>
        <a:bodyPr/>
        <a:lstStyle/>
        <a:p>
          <a:endParaRPr lang="en-US"/>
        </a:p>
      </dgm:t>
    </dgm:pt>
    <dgm:pt modelId="{D3E88482-F2B9-8D4A-B738-8FBE9DB68355}" type="sibTrans" cxnId="{7FB5F982-B110-5240-955A-3763171C84A4}">
      <dgm:prSet/>
      <dgm:spPr/>
      <dgm:t>
        <a:bodyPr/>
        <a:lstStyle/>
        <a:p>
          <a:endParaRPr lang="en-US"/>
        </a:p>
      </dgm:t>
    </dgm:pt>
    <dgm:pt modelId="{1E2823C1-4024-0F4B-9F98-598B35EB4044}" type="pres">
      <dgm:prSet presAssocID="{307B305A-2A10-CF40-B2E5-C5A5FFCE69AF}" presName="Name0" presStyleCnt="0">
        <dgm:presLayoutVars>
          <dgm:dir/>
          <dgm:resizeHandles val="exact"/>
        </dgm:presLayoutVars>
      </dgm:prSet>
      <dgm:spPr/>
    </dgm:pt>
    <dgm:pt modelId="{23BD6DC4-084D-E041-AA44-B7CE7A46A051}" type="pres">
      <dgm:prSet presAssocID="{98167F93-B762-784F-80A2-A4429608829C}" presName="node" presStyleLbl="node1" presStyleIdx="0" presStyleCnt="4">
        <dgm:presLayoutVars>
          <dgm:bulletEnabled val="1"/>
        </dgm:presLayoutVars>
      </dgm:prSet>
      <dgm:spPr/>
    </dgm:pt>
    <dgm:pt modelId="{B31373B4-103E-CA42-A5D7-70E91BBAFE3D}" type="pres">
      <dgm:prSet presAssocID="{C3E494C5-74D1-9C41-8D74-B3F3CCA014FC}" presName="sibTrans" presStyleLbl="sibTrans2D1" presStyleIdx="0" presStyleCnt="3"/>
      <dgm:spPr/>
    </dgm:pt>
    <dgm:pt modelId="{BD536CE7-315F-C941-A79F-F440B36E374D}" type="pres">
      <dgm:prSet presAssocID="{C3E494C5-74D1-9C41-8D74-B3F3CCA014FC}" presName="connectorText" presStyleLbl="sibTrans2D1" presStyleIdx="0" presStyleCnt="3"/>
      <dgm:spPr/>
    </dgm:pt>
    <dgm:pt modelId="{352D1E0F-4FEA-6E4F-87ED-C9B8C76C8102}" type="pres">
      <dgm:prSet presAssocID="{55A4A684-E785-034C-89EF-2A0F22B4AAE2}" presName="node" presStyleLbl="node1" presStyleIdx="1" presStyleCnt="4">
        <dgm:presLayoutVars>
          <dgm:bulletEnabled val="1"/>
        </dgm:presLayoutVars>
      </dgm:prSet>
      <dgm:spPr/>
    </dgm:pt>
    <dgm:pt modelId="{9215A1A0-A684-474A-A33C-C51925A167D8}" type="pres">
      <dgm:prSet presAssocID="{6C27EC59-58C2-E94F-A501-7BC4C7CB3F98}" presName="sibTrans" presStyleLbl="sibTrans2D1" presStyleIdx="1" presStyleCnt="3"/>
      <dgm:spPr/>
    </dgm:pt>
    <dgm:pt modelId="{0CE0AE83-2D91-0F48-B27F-E42C37A69DB0}" type="pres">
      <dgm:prSet presAssocID="{6C27EC59-58C2-E94F-A501-7BC4C7CB3F98}" presName="connectorText" presStyleLbl="sibTrans2D1" presStyleIdx="1" presStyleCnt="3"/>
      <dgm:spPr/>
    </dgm:pt>
    <dgm:pt modelId="{29E63C38-0F79-9D48-A39B-18B4D62B79E0}" type="pres">
      <dgm:prSet presAssocID="{016D77A7-339D-AE4F-ABC6-47EF60181CAC}" presName="node" presStyleLbl="node1" presStyleIdx="2" presStyleCnt="4">
        <dgm:presLayoutVars>
          <dgm:bulletEnabled val="1"/>
        </dgm:presLayoutVars>
      </dgm:prSet>
      <dgm:spPr/>
    </dgm:pt>
    <dgm:pt modelId="{8488DB5A-5880-9D47-8A66-72B9AC0E0CCC}" type="pres">
      <dgm:prSet presAssocID="{1B39FCF0-859F-4542-B04C-789EAC74333E}" presName="sibTrans" presStyleLbl="sibTrans2D1" presStyleIdx="2" presStyleCnt="3"/>
      <dgm:spPr/>
    </dgm:pt>
    <dgm:pt modelId="{ECFEB556-AF37-4246-90F2-27E4521F351E}" type="pres">
      <dgm:prSet presAssocID="{1B39FCF0-859F-4542-B04C-789EAC74333E}" presName="connectorText" presStyleLbl="sibTrans2D1" presStyleIdx="2" presStyleCnt="3"/>
      <dgm:spPr/>
    </dgm:pt>
    <dgm:pt modelId="{F79E44CB-BF1E-1C41-9D4A-C99762B6783F}" type="pres">
      <dgm:prSet presAssocID="{4F345838-7A55-BC48-8471-388250FE53D6}" presName="node" presStyleLbl="node1" presStyleIdx="3" presStyleCnt="4">
        <dgm:presLayoutVars>
          <dgm:bulletEnabled val="1"/>
        </dgm:presLayoutVars>
      </dgm:prSet>
      <dgm:spPr/>
    </dgm:pt>
  </dgm:ptLst>
  <dgm:cxnLst>
    <dgm:cxn modelId="{3DD7E42B-6429-2048-9306-BBEFAD68144C}" srcId="{307B305A-2A10-CF40-B2E5-C5A5FFCE69AF}" destId="{55A4A684-E785-034C-89EF-2A0F22B4AAE2}" srcOrd="1" destOrd="0" parTransId="{E87AAFD7-6EA2-AD4F-B58A-C40F681F04E4}" sibTransId="{6C27EC59-58C2-E94F-A501-7BC4C7CB3F98}"/>
    <dgm:cxn modelId="{56166E5E-BB8A-A648-8706-AFBFA5A1FDCF}" type="presOf" srcId="{6C27EC59-58C2-E94F-A501-7BC4C7CB3F98}" destId="{0CE0AE83-2D91-0F48-B27F-E42C37A69DB0}" srcOrd="1" destOrd="0" presId="urn:microsoft.com/office/officeart/2005/8/layout/process1"/>
    <dgm:cxn modelId="{D55A2360-5B45-D541-8408-276CD63A5190}" type="presOf" srcId="{C3E494C5-74D1-9C41-8D74-B3F3CCA014FC}" destId="{BD536CE7-315F-C941-A79F-F440B36E374D}" srcOrd="1" destOrd="0" presId="urn:microsoft.com/office/officeart/2005/8/layout/process1"/>
    <dgm:cxn modelId="{76FC6841-40BE-4045-A490-3EEC054CB123}" type="presOf" srcId="{1B39FCF0-859F-4542-B04C-789EAC74333E}" destId="{8488DB5A-5880-9D47-8A66-72B9AC0E0CCC}" srcOrd="0" destOrd="0" presId="urn:microsoft.com/office/officeart/2005/8/layout/process1"/>
    <dgm:cxn modelId="{EF8A1E46-3616-434E-8862-324A58E7E46E}" type="presOf" srcId="{307B305A-2A10-CF40-B2E5-C5A5FFCE69AF}" destId="{1E2823C1-4024-0F4B-9F98-598B35EB4044}" srcOrd="0" destOrd="0" presId="urn:microsoft.com/office/officeart/2005/8/layout/process1"/>
    <dgm:cxn modelId="{2D9AA27C-143C-ED47-8346-74FAD37C9B15}" type="presOf" srcId="{4F345838-7A55-BC48-8471-388250FE53D6}" destId="{F79E44CB-BF1E-1C41-9D4A-C99762B6783F}" srcOrd="0" destOrd="0" presId="urn:microsoft.com/office/officeart/2005/8/layout/process1"/>
    <dgm:cxn modelId="{3BF29E7D-72AD-4C40-BD31-2BE4F2CAEE50}" type="presOf" srcId="{6C27EC59-58C2-E94F-A501-7BC4C7CB3F98}" destId="{9215A1A0-A684-474A-A33C-C51925A167D8}" srcOrd="0" destOrd="0" presId="urn:microsoft.com/office/officeart/2005/8/layout/process1"/>
    <dgm:cxn modelId="{7FB5F982-B110-5240-955A-3763171C84A4}" srcId="{307B305A-2A10-CF40-B2E5-C5A5FFCE69AF}" destId="{4F345838-7A55-BC48-8471-388250FE53D6}" srcOrd="3" destOrd="0" parTransId="{A969BECE-7DAE-4F4E-A1EA-5111C68DCA2D}" sibTransId="{D3E88482-F2B9-8D4A-B738-8FBE9DB68355}"/>
    <dgm:cxn modelId="{84FC95A7-0960-9348-9526-D91613EB4749}" type="presOf" srcId="{C3E494C5-74D1-9C41-8D74-B3F3CCA014FC}" destId="{B31373B4-103E-CA42-A5D7-70E91BBAFE3D}" srcOrd="0" destOrd="0" presId="urn:microsoft.com/office/officeart/2005/8/layout/process1"/>
    <dgm:cxn modelId="{C8DC50D8-518E-184E-81A6-FAD713A3ECD5}" type="presOf" srcId="{1B39FCF0-859F-4542-B04C-789EAC74333E}" destId="{ECFEB556-AF37-4246-90F2-27E4521F351E}" srcOrd="1" destOrd="0" presId="urn:microsoft.com/office/officeart/2005/8/layout/process1"/>
    <dgm:cxn modelId="{0FA2A2D8-BF71-5540-BC89-CB32DAA2C2CD}" type="presOf" srcId="{55A4A684-E785-034C-89EF-2A0F22B4AAE2}" destId="{352D1E0F-4FEA-6E4F-87ED-C9B8C76C8102}" srcOrd="0" destOrd="0" presId="urn:microsoft.com/office/officeart/2005/8/layout/process1"/>
    <dgm:cxn modelId="{EDB441DD-FD0A-704A-8FE3-6797E4C664AF}" type="presOf" srcId="{98167F93-B762-784F-80A2-A4429608829C}" destId="{23BD6DC4-084D-E041-AA44-B7CE7A46A051}" srcOrd="0" destOrd="0" presId="urn:microsoft.com/office/officeart/2005/8/layout/process1"/>
    <dgm:cxn modelId="{72F75FE0-B6C8-EB42-A1BF-6115AF80C014}" type="presOf" srcId="{016D77A7-339D-AE4F-ABC6-47EF60181CAC}" destId="{29E63C38-0F79-9D48-A39B-18B4D62B79E0}" srcOrd="0" destOrd="0" presId="urn:microsoft.com/office/officeart/2005/8/layout/process1"/>
    <dgm:cxn modelId="{E2FAA4F4-7708-6E44-9C36-182CABEFF860}" srcId="{307B305A-2A10-CF40-B2E5-C5A5FFCE69AF}" destId="{98167F93-B762-784F-80A2-A4429608829C}" srcOrd="0" destOrd="0" parTransId="{4AC4E564-DDB8-B145-BED0-7149CE25EE8B}" sibTransId="{C3E494C5-74D1-9C41-8D74-B3F3CCA014FC}"/>
    <dgm:cxn modelId="{7D64EDF7-CB95-A84B-B594-2F986F75295B}" srcId="{307B305A-2A10-CF40-B2E5-C5A5FFCE69AF}" destId="{016D77A7-339D-AE4F-ABC6-47EF60181CAC}" srcOrd="2" destOrd="0" parTransId="{5D0BC4CF-4573-7145-9746-FEBB0578C470}" sibTransId="{1B39FCF0-859F-4542-B04C-789EAC74333E}"/>
    <dgm:cxn modelId="{4E338463-9FC0-D442-A879-98DA8EB5DFA3}" type="presParOf" srcId="{1E2823C1-4024-0F4B-9F98-598B35EB4044}" destId="{23BD6DC4-084D-E041-AA44-B7CE7A46A051}" srcOrd="0" destOrd="0" presId="urn:microsoft.com/office/officeart/2005/8/layout/process1"/>
    <dgm:cxn modelId="{50A65B34-F8D5-A24C-886F-9ABD587FC0BC}" type="presParOf" srcId="{1E2823C1-4024-0F4B-9F98-598B35EB4044}" destId="{B31373B4-103E-CA42-A5D7-70E91BBAFE3D}" srcOrd="1" destOrd="0" presId="urn:microsoft.com/office/officeart/2005/8/layout/process1"/>
    <dgm:cxn modelId="{0E1CF55D-AE63-754C-8C12-BEEF921769BA}" type="presParOf" srcId="{B31373B4-103E-CA42-A5D7-70E91BBAFE3D}" destId="{BD536CE7-315F-C941-A79F-F440B36E374D}" srcOrd="0" destOrd="0" presId="urn:microsoft.com/office/officeart/2005/8/layout/process1"/>
    <dgm:cxn modelId="{6EB8DB95-D7C4-5C44-9DAB-491405C62E61}" type="presParOf" srcId="{1E2823C1-4024-0F4B-9F98-598B35EB4044}" destId="{352D1E0F-4FEA-6E4F-87ED-C9B8C76C8102}" srcOrd="2" destOrd="0" presId="urn:microsoft.com/office/officeart/2005/8/layout/process1"/>
    <dgm:cxn modelId="{2DE010BC-E6B6-EA41-94EC-DF21BF84F9D6}" type="presParOf" srcId="{1E2823C1-4024-0F4B-9F98-598B35EB4044}" destId="{9215A1A0-A684-474A-A33C-C51925A167D8}" srcOrd="3" destOrd="0" presId="urn:microsoft.com/office/officeart/2005/8/layout/process1"/>
    <dgm:cxn modelId="{7A8BDDCF-82C4-A848-ADE2-2CE61AD062D9}" type="presParOf" srcId="{9215A1A0-A684-474A-A33C-C51925A167D8}" destId="{0CE0AE83-2D91-0F48-B27F-E42C37A69DB0}" srcOrd="0" destOrd="0" presId="urn:microsoft.com/office/officeart/2005/8/layout/process1"/>
    <dgm:cxn modelId="{280B90DB-F400-0F42-AFC1-D2F3E918BB34}" type="presParOf" srcId="{1E2823C1-4024-0F4B-9F98-598B35EB4044}" destId="{29E63C38-0F79-9D48-A39B-18B4D62B79E0}" srcOrd="4" destOrd="0" presId="urn:microsoft.com/office/officeart/2005/8/layout/process1"/>
    <dgm:cxn modelId="{0F6FF9D5-EC54-1D42-BEE9-C3893CF876A2}" type="presParOf" srcId="{1E2823C1-4024-0F4B-9F98-598B35EB4044}" destId="{8488DB5A-5880-9D47-8A66-72B9AC0E0CCC}" srcOrd="5" destOrd="0" presId="urn:microsoft.com/office/officeart/2005/8/layout/process1"/>
    <dgm:cxn modelId="{1A70818B-C2BA-0D4D-B0AC-25BF54FE6D32}" type="presParOf" srcId="{8488DB5A-5880-9D47-8A66-72B9AC0E0CCC}" destId="{ECFEB556-AF37-4246-90F2-27E4521F351E}" srcOrd="0" destOrd="0" presId="urn:microsoft.com/office/officeart/2005/8/layout/process1"/>
    <dgm:cxn modelId="{20094938-A084-2B44-BE29-05DC444B1E6C}" type="presParOf" srcId="{1E2823C1-4024-0F4B-9F98-598B35EB4044}" destId="{F79E44CB-BF1E-1C41-9D4A-C99762B6783F}"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C287E73-0419-524B-9160-D58A08287A09}" type="doc">
      <dgm:prSet loTypeId="urn:microsoft.com/office/officeart/2005/8/layout/process1" loCatId="" qsTypeId="urn:microsoft.com/office/officeart/2005/8/quickstyle/simple1" qsCatId="simple" csTypeId="urn:microsoft.com/office/officeart/2005/8/colors/accent1_2" csCatId="accent1" phldr="1"/>
      <dgm:spPr/>
    </dgm:pt>
    <dgm:pt modelId="{157E66BE-297E-E648-827B-D9553897305F}">
      <dgm:prSet phldrT="[Text]" custT="1"/>
      <dgm:spPr/>
      <dgm:t>
        <a:bodyPr/>
        <a:lstStyle/>
        <a:p>
          <a:r>
            <a:rPr lang="en-US" sz="1400"/>
            <a:t>Includes member goals and preferences, services tailored to meet needs and “SMART” goal statements</a:t>
          </a:r>
        </a:p>
      </dgm:t>
    </dgm:pt>
    <dgm:pt modelId="{C375683E-794D-C542-934B-24A3C4A60911}" type="parTrans" cxnId="{68CD5BFF-7648-B044-92DD-A5363FE9368B}">
      <dgm:prSet/>
      <dgm:spPr/>
      <dgm:t>
        <a:bodyPr/>
        <a:lstStyle/>
        <a:p>
          <a:endParaRPr lang="en-US" sz="1400"/>
        </a:p>
      </dgm:t>
    </dgm:pt>
    <dgm:pt modelId="{A9783712-8EA9-074D-A717-6D83F9A8890D}" type="sibTrans" cxnId="{68CD5BFF-7648-B044-92DD-A5363FE9368B}">
      <dgm:prSet custT="1"/>
      <dgm:spPr>
        <a:solidFill>
          <a:srgbClr val="92D050"/>
        </a:solidFill>
      </dgm:spPr>
      <dgm:t>
        <a:bodyPr/>
        <a:lstStyle/>
        <a:p>
          <a:endParaRPr lang="en-US" sz="1400">
            <a:solidFill>
              <a:srgbClr val="0070C0"/>
            </a:solidFill>
          </a:endParaRPr>
        </a:p>
      </dgm:t>
    </dgm:pt>
    <dgm:pt modelId="{DFDCED5E-CCBC-2C4A-BB98-C1BF5221907C}">
      <dgm:prSet phldrT="[Text]" custT="1"/>
      <dgm:spPr/>
      <dgm:t>
        <a:bodyPr/>
        <a:lstStyle/>
        <a:p>
          <a:r>
            <a:rPr lang="en-US" sz="1400"/>
            <a:t>Documented and maintained in CM software application</a:t>
          </a:r>
        </a:p>
      </dgm:t>
    </dgm:pt>
    <dgm:pt modelId="{AF620BB4-195B-0C45-917F-7035768B1164}" type="parTrans" cxnId="{5B7D93AD-D8E6-F04B-863F-95251A58F492}">
      <dgm:prSet/>
      <dgm:spPr/>
      <dgm:t>
        <a:bodyPr/>
        <a:lstStyle/>
        <a:p>
          <a:endParaRPr lang="en-US" sz="1400"/>
        </a:p>
      </dgm:t>
    </dgm:pt>
    <dgm:pt modelId="{E9FEA9D3-FD52-B84B-877B-7514F5D75A90}" type="sibTrans" cxnId="{5B7D93AD-D8E6-F04B-863F-95251A58F492}">
      <dgm:prSet custT="1"/>
      <dgm:spPr>
        <a:solidFill>
          <a:srgbClr val="92D050"/>
        </a:solidFill>
      </dgm:spPr>
      <dgm:t>
        <a:bodyPr/>
        <a:lstStyle/>
        <a:p>
          <a:endParaRPr lang="en-US" sz="1400"/>
        </a:p>
      </dgm:t>
    </dgm:pt>
    <dgm:pt modelId="{84BF63CA-E7E5-AA49-BAD8-83A2D2D49B0B}">
      <dgm:prSet phldrT="[Text]" custT="1"/>
      <dgm:spPr/>
      <dgm:t>
        <a:bodyPr/>
        <a:lstStyle/>
        <a:p>
          <a:r>
            <a:rPr lang="en-US" sz="1400"/>
            <a:t>Reviewed and modified at least annually and when change in needs occurs</a:t>
          </a:r>
        </a:p>
      </dgm:t>
    </dgm:pt>
    <dgm:pt modelId="{99D65111-34E8-1846-92FD-91A7F340847E}" type="parTrans" cxnId="{06EE555F-0ACC-AA44-8EF5-E872CEFD4953}">
      <dgm:prSet/>
      <dgm:spPr/>
      <dgm:t>
        <a:bodyPr/>
        <a:lstStyle/>
        <a:p>
          <a:endParaRPr lang="en-US" sz="1400"/>
        </a:p>
      </dgm:t>
    </dgm:pt>
    <dgm:pt modelId="{6C254538-D473-BA4A-8DAE-9F7FD0D13991}" type="sibTrans" cxnId="{06EE555F-0ACC-AA44-8EF5-E872CEFD4953}">
      <dgm:prSet custT="1"/>
      <dgm:spPr>
        <a:solidFill>
          <a:srgbClr val="92D050"/>
        </a:solidFill>
      </dgm:spPr>
      <dgm:t>
        <a:bodyPr/>
        <a:lstStyle/>
        <a:p>
          <a:endParaRPr lang="en-US" sz="1400"/>
        </a:p>
      </dgm:t>
    </dgm:pt>
    <dgm:pt modelId="{025D2DCC-F8DE-5441-8122-673319761391}">
      <dgm:prSet phldrT="[Text]" custT="1"/>
      <dgm:spPr/>
      <dgm:t>
        <a:bodyPr/>
        <a:lstStyle/>
        <a:p>
          <a:r>
            <a:rPr lang="en-US" sz="1400"/>
            <a:t>Developed by clinical staff for each enrollee, using HRA responses and other available information</a:t>
          </a:r>
        </a:p>
      </dgm:t>
    </dgm:pt>
    <dgm:pt modelId="{FE5748B3-0B07-FC4F-AD54-D81425F4B114}" type="parTrans" cxnId="{88282EA9-A1C9-7042-B455-0F0C79C83132}">
      <dgm:prSet/>
      <dgm:spPr/>
      <dgm:t>
        <a:bodyPr/>
        <a:lstStyle/>
        <a:p>
          <a:endParaRPr lang="en-US" sz="1400"/>
        </a:p>
      </dgm:t>
    </dgm:pt>
    <dgm:pt modelId="{34EBA550-623C-B24F-80F4-3FAE9DE423EC}" type="sibTrans" cxnId="{88282EA9-A1C9-7042-B455-0F0C79C83132}">
      <dgm:prSet custT="1"/>
      <dgm:spPr>
        <a:solidFill>
          <a:srgbClr val="92D050"/>
        </a:solidFill>
      </dgm:spPr>
      <dgm:t>
        <a:bodyPr/>
        <a:lstStyle/>
        <a:p>
          <a:endParaRPr lang="en-US" sz="1400"/>
        </a:p>
      </dgm:t>
    </dgm:pt>
    <dgm:pt modelId="{297B17E4-8C90-884C-8CA1-DF24F939DBB9}">
      <dgm:prSet phldrT="[Text]" custT="1"/>
      <dgm:spPr/>
      <dgm:t>
        <a:bodyPr/>
        <a:lstStyle/>
        <a:p>
          <a:r>
            <a:rPr lang="en-US" sz="1400"/>
            <a:t>Is communicated to member and other stakeholders </a:t>
          </a:r>
        </a:p>
        <a:p>
          <a:r>
            <a:rPr lang="en-US" sz="1400"/>
            <a:t>(e.g., ICT)</a:t>
          </a:r>
        </a:p>
      </dgm:t>
    </dgm:pt>
    <dgm:pt modelId="{58492919-F8AE-2548-89DB-2CC00C656FA1}" type="parTrans" cxnId="{DB6BCF40-E1E8-D94C-A5E7-C0B08796DC51}">
      <dgm:prSet/>
      <dgm:spPr/>
      <dgm:t>
        <a:bodyPr/>
        <a:lstStyle/>
        <a:p>
          <a:endParaRPr lang="en-US" sz="1400"/>
        </a:p>
      </dgm:t>
    </dgm:pt>
    <dgm:pt modelId="{5C0EC522-45E4-BF46-9AC7-3DBB77CB00CD}" type="sibTrans" cxnId="{DB6BCF40-E1E8-D94C-A5E7-C0B08796DC51}">
      <dgm:prSet/>
      <dgm:spPr/>
      <dgm:t>
        <a:bodyPr/>
        <a:lstStyle/>
        <a:p>
          <a:endParaRPr lang="en-US" sz="1400"/>
        </a:p>
      </dgm:t>
    </dgm:pt>
    <dgm:pt modelId="{A650A93A-BF1B-5C46-8D39-F1E1BCDA1289}" type="pres">
      <dgm:prSet presAssocID="{FC287E73-0419-524B-9160-D58A08287A09}" presName="Name0" presStyleCnt="0">
        <dgm:presLayoutVars>
          <dgm:dir/>
          <dgm:resizeHandles val="exact"/>
        </dgm:presLayoutVars>
      </dgm:prSet>
      <dgm:spPr/>
    </dgm:pt>
    <dgm:pt modelId="{AF15D457-6D37-2348-A880-7A8E08BF3917}" type="pres">
      <dgm:prSet presAssocID="{157E66BE-297E-E648-827B-D9553897305F}" presName="node" presStyleLbl="node1" presStyleIdx="0" presStyleCnt="5">
        <dgm:presLayoutVars>
          <dgm:bulletEnabled val="1"/>
        </dgm:presLayoutVars>
      </dgm:prSet>
      <dgm:spPr/>
    </dgm:pt>
    <dgm:pt modelId="{356E0A1E-1506-1F46-86E7-28F5AB23B3C9}" type="pres">
      <dgm:prSet presAssocID="{A9783712-8EA9-074D-A717-6D83F9A8890D}" presName="sibTrans" presStyleLbl="sibTrans2D1" presStyleIdx="0" presStyleCnt="4"/>
      <dgm:spPr/>
    </dgm:pt>
    <dgm:pt modelId="{9B7344C6-FEC6-D34B-B3D3-C0A166C4A5DD}" type="pres">
      <dgm:prSet presAssocID="{A9783712-8EA9-074D-A717-6D83F9A8890D}" presName="connectorText" presStyleLbl="sibTrans2D1" presStyleIdx="0" presStyleCnt="4"/>
      <dgm:spPr/>
    </dgm:pt>
    <dgm:pt modelId="{63FC20ED-93D3-D249-A912-1C347566902A}" type="pres">
      <dgm:prSet presAssocID="{025D2DCC-F8DE-5441-8122-673319761391}" presName="node" presStyleLbl="node1" presStyleIdx="1" presStyleCnt="5">
        <dgm:presLayoutVars>
          <dgm:bulletEnabled val="1"/>
        </dgm:presLayoutVars>
      </dgm:prSet>
      <dgm:spPr/>
    </dgm:pt>
    <dgm:pt modelId="{D887099A-1DDC-B041-AE7D-C863295533F2}" type="pres">
      <dgm:prSet presAssocID="{34EBA550-623C-B24F-80F4-3FAE9DE423EC}" presName="sibTrans" presStyleLbl="sibTrans2D1" presStyleIdx="1" presStyleCnt="4"/>
      <dgm:spPr/>
    </dgm:pt>
    <dgm:pt modelId="{36BE6DB0-BB6D-0B4D-9874-4291D84068EA}" type="pres">
      <dgm:prSet presAssocID="{34EBA550-623C-B24F-80F4-3FAE9DE423EC}" presName="connectorText" presStyleLbl="sibTrans2D1" presStyleIdx="1" presStyleCnt="4"/>
      <dgm:spPr/>
    </dgm:pt>
    <dgm:pt modelId="{25312772-6630-D645-A605-DB9617E69FA2}" type="pres">
      <dgm:prSet presAssocID="{DFDCED5E-CCBC-2C4A-BB98-C1BF5221907C}" presName="node" presStyleLbl="node1" presStyleIdx="2" presStyleCnt="5">
        <dgm:presLayoutVars>
          <dgm:bulletEnabled val="1"/>
        </dgm:presLayoutVars>
      </dgm:prSet>
      <dgm:spPr/>
    </dgm:pt>
    <dgm:pt modelId="{83BC1F3F-9E91-4C4C-8895-D24707BA30D9}" type="pres">
      <dgm:prSet presAssocID="{E9FEA9D3-FD52-B84B-877B-7514F5D75A90}" presName="sibTrans" presStyleLbl="sibTrans2D1" presStyleIdx="2" presStyleCnt="4"/>
      <dgm:spPr/>
    </dgm:pt>
    <dgm:pt modelId="{D82548D2-B235-AC48-8AE5-5E2C075A1ED9}" type="pres">
      <dgm:prSet presAssocID="{E9FEA9D3-FD52-B84B-877B-7514F5D75A90}" presName="connectorText" presStyleLbl="sibTrans2D1" presStyleIdx="2" presStyleCnt="4"/>
      <dgm:spPr/>
    </dgm:pt>
    <dgm:pt modelId="{87B7E16C-5319-B640-9D42-AD1127A6D80D}" type="pres">
      <dgm:prSet presAssocID="{84BF63CA-E7E5-AA49-BAD8-83A2D2D49B0B}" presName="node" presStyleLbl="node1" presStyleIdx="3" presStyleCnt="5">
        <dgm:presLayoutVars>
          <dgm:bulletEnabled val="1"/>
        </dgm:presLayoutVars>
      </dgm:prSet>
      <dgm:spPr/>
    </dgm:pt>
    <dgm:pt modelId="{C172D7A9-4785-0F40-8B44-9926E4099E5E}" type="pres">
      <dgm:prSet presAssocID="{6C254538-D473-BA4A-8DAE-9F7FD0D13991}" presName="sibTrans" presStyleLbl="sibTrans2D1" presStyleIdx="3" presStyleCnt="4"/>
      <dgm:spPr/>
    </dgm:pt>
    <dgm:pt modelId="{E9F46589-ECF4-D447-93DC-01DAC800AC3E}" type="pres">
      <dgm:prSet presAssocID="{6C254538-D473-BA4A-8DAE-9F7FD0D13991}" presName="connectorText" presStyleLbl="sibTrans2D1" presStyleIdx="3" presStyleCnt="4"/>
      <dgm:spPr/>
    </dgm:pt>
    <dgm:pt modelId="{EC9B89E7-762F-A446-A15E-6E4777BAC3E3}" type="pres">
      <dgm:prSet presAssocID="{297B17E4-8C90-884C-8CA1-DF24F939DBB9}" presName="node" presStyleLbl="node1" presStyleIdx="4" presStyleCnt="5">
        <dgm:presLayoutVars>
          <dgm:bulletEnabled val="1"/>
        </dgm:presLayoutVars>
      </dgm:prSet>
      <dgm:spPr/>
    </dgm:pt>
  </dgm:ptLst>
  <dgm:cxnLst>
    <dgm:cxn modelId="{82629E0D-9697-274B-A081-40D75487900E}" type="presOf" srcId="{157E66BE-297E-E648-827B-D9553897305F}" destId="{AF15D457-6D37-2348-A880-7A8E08BF3917}" srcOrd="0" destOrd="0" presId="urn:microsoft.com/office/officeart/2005/8/layout/process1"/>
    <dgm:cxn modelId="{F804EB1D-F50D-EE40-8753-65F199F6E129}" type="presOf" srcId="{297B17E4-8C90-884C-8CA1-DF24F939DBB9}" destId="{EC9B89E7-762F-A446-A15E-6E4777BAC3E3}" srcOrd="0" destOrd="0" presId="urn:microsoft.com/office/officeart/2005/8/layout/process1"/>
    <dgm:cxn modelId="{EA4A423B-13FA-C049-B970-567F2F43907F}" type="presOf" srcId="{A9783712-8EA9-074D-A717-6D83F9A8890D}" destId="{9B7344C6-FEC6-D34B-B3D3-C0A166C4A5DD}" srcOrd="1" destOrd="0" presId="urn:microsoft.com/office/officeart/2005/8/layout/process1"/>
    <dgm:cxn modelId="{DB6BCF40-E1E8-D94C-A5E7-C0B08796DC51}" srcId="{FC287E73-0419-524B-9160-D58A08287A09}" destId="{297B17E4-8C90-884C-8CA1-DF24F939DBB9}" srcOrd="4" destOrd="0" parTransId="{58492919-F8AE-2548-89DB-2CC00C656FA1}" sibTransId="{5C0EC522-45E4-BF46-9AC7-3DBB77CB00CD}"/>
    <dgm:cxn modelId="{06EE555F-0ACC-AA44-8EF5-E872CEFD4953}" srcId="{FC287E73-0419-524B-9160-D58A08287A09}" destId="{84BF63CA-E7E5-AA49-BAD8-83A2D2D49B0B}" srcOrd="3" destOrd="0" parTransId="{99D65111-34E8-1846-92FD-91A7F340847E}" sibTransId="{6C254538-D473-BA4A-8DAE-9F7FD0D13991}"/>
    <dgm:cxn modelId="{57D8EA69-3D0D-4841-9B98-3E196E5A2E8A}" type="presOf" srcId="{025D2DCC-F8DE-5441-8122-673319761391}" destId="{63FC20ED-93D3-D249-A912-1C347566902A}" srcOrd="0" destOrd="0" presId="urn:microsoft.com/office/officeart/2005/8/layout/process1"/>
    <dgm:cxn modelId="{FAA59E6A-9D2F-6A47-A287-F2AA3BFA6090}" type="presOf" srcId="{6C254538-D473-BA4A-8DAE-9F7FD0D13991}" destId="{C172D7A9-4785-0F40-8B44-9926E4099E5E}" srcOrd="0" destOrd="0" presId="urn:microsoft.com/office/officeart/2005/8/layout/process1"/>
    <dgm:cxn modelId="{40FF8A6C-6277-BD4D-BAE5-5F4CBC98CD5A}" type="presOf" srcId="{E9FEA9D3-FD52-B84B-877B-7514F5D75A90}" destId="{83BC1F3F-9E91-4C4C-8895-D24707BA30D9}" srcOrd="0" destOrd="0" presId="urn:microsoft.com/office/officeart/2005/8/layout/process1"/>
    <dgm:cxn modelId="{DED19D72-1F20-FF4C-A0CC-0A3C35B7CB4A}" type="presOf" srcId="{84BF63CA-E7E5-AA49-BAD8-83A2D2D49B0B}" destId="{87B7E16C-5319-B640-9D42-AD1127A6D80D}" srcOrd="0" destOrd="0" presId="urn:microsoft.com/office/officeart/2005/8/layout/process1"/>
    <dgm:cxn modelId="{1979F657-F5CF-3F47-9627-895696AA2BDC}" type="presOf" srcId="{E9FEA9D3-FD52-B84B-877B-7514F5D75A90}" destId="{D82548D2-B235-AC48-8AE5-5E2C075A1ED9}" srcOrd="1" destOrd="0" presId="urn:microsoft.com/office/officeart/2005/8/layout/process1"/>
    <dgm:cxn modelId="{D2C7C77D-40FB-C94A-8083-590615D8FB54}" type="presOf" srcId="{34EBA550-623C-B24F-80F4-3FAE9DE423EC}" destId="{36BE6DB0-BB6D-0B4D-9874-4291D84068EA}" srcOrd="1" destOrd="0" presId="urn:microsoft.com/office/officeart/2005/8/layout/process1"/>
    <dgm:cxn modelId="{EE0C1481-0F39-8D49-9735-7E0D773ECEDB}" type="presOf" srcId="{34EBA550-623C-B24F-80F4-3FAE9DE423EC}" destId="{D887099A-1DDC-B041-AE7D-C863295533F2}" srcOrd="0" destOrd="0" presId="urn:microsoft.com/office/officeart/2005/8/layout/process1"/>
    <dgm:cxn modelId="{88282EA9-A1C9-7042-B455-0F0C79C83132}" srcId="{FC287E73-0419-524B-9160-D58A08287A09}" destId="{025D2DCC-F8DE-5441-8122-673319761391}" srcOrd="1" destOrd="0" parTransId="{FE5748B3-0B07-FC4F-AD54-D81425F4B114}" sibTransId="{34EBA550-623C-B24F-80F4-3FAE9DE423EC}"/>
    <dgm:cxn modelId="{62120EAA-9C36-6145-AF33-494F1C5B9EA2}" type="presOf" srcId="{DFDCED5E-CCBC-2C4A-BB98-C1BF5221907C}" destId="{25312772-6630-D645-A605-DB9617E69FA2}" srcOrd="0" destOrd="0" presId="urn:microsoft.com/office/officeart/2005/8/layout/process1"/>
    <dgm:cxn modelId="{5B7D93AD-D8E6-F04B-863F-95251A58F492}" srcId="{FC287E73-0419-524B-9160-D58A08287A09}" destId="{DFDCED5E-CCBC-2C4A-BB98-C1BF5221907C}" srcOrd="2" destOrd="0" parTransId="{AF620BB4-195B-0C45-917F-7035768B1164}" sibTransId="{E9FEA9D3-FD52-B84B-877B-7514F5D75A90}"/>
    <dgm:cxn modelId="{06DC05AE-4D7F-174A-BBA8-0962392C5A86}" type="presOf" srcId="{FC287E73-0419-524B-9160-D58A08287A09}" destId="{A650A93A-BF1B-5C46-8D39-F1E1BCDA1289}" srcOrd="0" destOrd="0" presId="urn:microsoft.com/office/officeart/2005/8/layout/process1"/>
    <dgm:cxn modelId="{B3897CBC-3402-3C4B-BF57-7E440AE9CAC9}" type="presOf" srcId="{A9783712-8EA9-074D-A717-6D83F9A8890D}" destId="{356E0A1E-1506-1F46-86E7-28F5AB23B3C9}" srcOrd="0" destOrd="0" presId="urn:microsoft.com/office/officeart/2005/8/layout/process1"/>
    <dgm:cxn modelId="{17AEF0D1-51CD-964B-A2CB-11E10C7EF51A}" type="presOf" srcId="{6C254538-D473-BA4A-8DAE-9F7FD0D13991}" destId="{E9F46589-ECF4-D447-93DC-01DAC800AC3E}" srcOrd="1" destOrd="0" presId="urn:microsoft.com/office/officeart/2005/8/layout/process1"/>
    <dgm:cxn modelId="{68CD5BFF-7648-B044-92DD-A5363FE9368B}" srcId="{FC287E73-0419-524B-9160-D58A08287A09}" destId="{157E66BE-297E-E648-827B-D9553897305F}" srcOrd="0" destOrd="0" parTransId="{C375683E-794D-C542-934B-24A3C4A60911}" sibTransId="{A9783712-8EA9-074D-A717-6D83F9A8890D}"/>
    <dgm:cxn modelId="{DF3612FD-689C-7B41-AA9F-8A1537FF02CA}" type="presParOf" srcId="{A650A93A-BF1B-5C46-8D39-F1E1BCDA1289}" destId="{AF15D457-6D37-2348-A880-7A8E08BF3917}" srcOrd="0" destOrd="0" presId="urn:microsoft.com/office/officeart/2005/8/layout/process1"/>
    <dgm:cxn modelId="{8A0BA0C1-E82A-C242-93FE-3251B862BD50}" type="presParOf" srcId="{A650A93A-BF1B-5C46-8D39-F1E1BCDA1289}" destId="{356E0A1E-1506-1F46-86E7-28F5AB23B3C9}" srcOrd="1" destOrd="0" presId="urn:microsoft.com/office/officeart/2005/8/layout/process1"/>
    <dgm:cxn modelId="{46498B73-3AF1-3F47-973B-6810170B69F7}" type="presParOf" srcId="{356E0A1E-1506-1F46-86E7-28F5AB23B3C9}" destId="{9B7344C6-FEC6-D34B-B3D3-C0A166C4A5DD}" srcOrd="0" destOrd="0" presId="urn:microsoft.com/office/officeart/2005/8/layout/process1"/>
    <dgm:cxn modelId="{7DE21545-D9B5-0F4F-85A1-A131650BBE89}" type="presParOf" srcId="{A650A93A-BF1B-5C46-8D39-F1E1BCDA1289}" destId="{63FC20ED-93D3-D249-A912-1C347566902A}" srcOrd="2" destOrd="0" presId="urn:microsoft.com/office/officeart/2005/8/layout/process1"/>
    <dgm:cxn modelId="{0955103C-2702-C347-A336-211EB0129DB4}" type="presParOf" srcId="{A650A93A-BF1B-5C46-8D39-F1E1BCDA1289}" destId="{D887099A-1DDC-B041-AE7D-C863295533F2}" srcOrd="3" destOrd="0" presId="urn:microsoft.com/office/officeart/2005/8/layout/process1"/>
    <dgm:cxn modelId="{EB520915-DEA7-1242-9638-1C38B7AA1EEF}" type="presParOf" srcId="{D887099A-1DDC-B041-AE7D-C863295533F2}" destId="{36BE6DB0-BB6D-0B4D-9874-4291D84068EA}" srcOrd="0" destOrd="0" presId="urn:microsoft.com/office/officeart/2005/8/layout/process1"/>
    <dgm:cxn modelId="{F678E1BF-B253-D54B-B6F9-10C95FB9A510}" type="presParOf" srcId="{A650A93A-BF1B-5C46-8D39-F1E1BCDA1289}" destId="{25312772-6630-D645-A605-DB9617E69FA2}" srcOrd="4" destOrd="0" presId="urn:microsoft.com/office/officeart/2005/8/layout/process1"/>
    <dgm:cxn modelId="{5D2C6CCC-0F4D-0B44-BB8E-D8C719C8D142}" type="presParOf" srcId="{A650A93A-BF1B-5C46-8D39-F1E1BCDA1289}" destId="{83BC1F3F-9E91-4C4C-8895-D24707BA30D9}" srcOrd="5" destOrd="0" presId="urn:microsoft.com/office/officeart/2005/8/layout/process1"/>
    <dgm:cxn modelId="{2C28135A-4A2B-9D4A-956D-CE050CB8B76D}" type="presParOf" srcId="{83BC1F3F-9E91-4C4C-8895-D24707BA30D9}" destId="{D82548D2-B235-AC48-8AE5-5E2C075A1ED9}" srcOrd="0" destOrd="0" presId="urn:microsoft.com/office/officeart/2005/8/layout/process1"/>
    <dgm:cxn modelId="{2B5D2385-488B-8A42-9E44-DDA86F21EEEA}" type="presParOf" srcId="{A650A93A-BF1B-5C46-8D39-F1E1BCDA1289}" destId="{87B7E16C-5319-B640-9D42-AD1127A6D80D}" srcOrd="6" destOrd="0" presId="urn:microsoft.com/office/officeart/2005/8/layout/process1"/>
    <dgm:cxn modelId="{E5668854-40F8-2143-B166-DA3E89E0EC66}" type="presParOf" srcId="{A650A93A-BF1B-5C46-8D39-F1E1BCDA1289}" destId="{C172D7A9-4785-0F40-8B44-9926E4099E5E}" srcOrd="7" destOrd="0" presId="urn:microsoft.com/office/officeart/2005/8/layout/process1"/>
    <dgm:cxn modelId="{CCC5104D-6EE7-D945-B1E1-4771F2C1D94B}" type="presParOf" srcId="{C172D7A9-4785-0F40-8B44-9926E4099E5E}" destId="{E9F46589-ECF4-D447-93DC-01DAC800AC3E}" srcOrd="0" destOrd="0" presId="urn:microsoft.com/office/officeart/2005/8/layout/process1"/>
    <dgm:cxn modelId="{9A074841-6E03-784A-AE70-8D365EEBD411}" type="presParOf" srcId="{A650A93A-BF1B-5C46-8D39-F1E1BCDA1289}" destId="{EC9B89E7-762F-A446-A15E-6E4777BAC3E3}" srcOrd="8"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9CAE253-1067-6941-80D3-371119437A15}" type="doc">
      <dgm:prSet loTypeId="urn:microsoft.com/office/officeart/2005/8/layout/gear1" loCatId="" qsTypeId="urn:microsoft.com/office/officeart/2005/8/quickstyle/simple2" qsCatId="simple" csTypeId="urn:microsoft.com/office/officeart/2005/8/colors/accent1_2" csCatId="accent1" phldr="1"/>
      <dgm:spPr/>
      <dgm:t>
        <a:bodyPr/>
        <a:lstStyle/>
        <a:p>
          <a:endParaRPr lang="en-US"/>
        </a:p>
      </dgm:t>
    </dgm:pt>
    <dgm:pt modelId="{2E3C7BDC-72CD-3B4E-BCB4-EC3606242C57}">
      <dgm:prSet phldrT="[Text]" custT="1"/>
      <dgm:spPr/>
      <dgm:t>
        <a:bodyPr/>
        <a:lstStyle/>
        <a:p>
          <a:r>
            <a:rPr lang="en-US" sz="1200"/>
            <a:t>Member/ Caregiver/</a:t>
          </a:r>
        </a:p>
        <a:p>
          <a:r>
            <a:rPr lang="en-US" sz="1200"/>
            <a:t>Authorized Representative</a:t>
          </a:r>
        </a:p>
      </dgm:t>
    </dgm:pt>
    <dgm:pt modelId="{BA60F604-B745-3B46-862D-78CC5E1D82A4}" type="parTrans" cxnId="{984E3167-C7CF-C14B-AC45-BEC1157D99C3}">
      <dgm:prSet/>
      <dgm:spPr/>
      <dgm:t>
        <a:bodyPr/>
        <a:lstStyle/>
        <a:p>
          <a:endParaRPr lang="en-US" sz="700"/>
        </a:p>
      </dgm:t>
    </dgm:pt>
    <dgm:pt modelId="{8A1060F3-09A9-A24C-9281-31274BE62906}" type="sibTrans" cxnId="{984E3167-C7CF-C14B-AC45-BEC1157D99C3}">
      <dgm:prSet/>
      <dgm:spPr/>
      <dgm:t>
        <a:bodyPr/>
        <a:lstStyle/>
        <a:p>
          <a:endParaRPr lang="en-US" sz="700"/>
        </a:p>
      </dgm:t>
    </dgm:pt>
    <dgm:pt modelId="{6E6D69A5-2428-964E-980D-0A4CC4D2F89C}">
      <dgm:prSet phldrT="[Text]" custT="1"/>
      <dgm:spPr/>
      <dgm:t>
        <a:bodyPr/>
        <a:lstStyle/>
        <a:p>
          <a:r>
            <a:rPr lang="en-US" sz="1050"/>
            <a:t>PCP, Specialists, Providers, Pharmacist,  DME, Medical Supplier, Community-based Organizations</a:t>
          </a:r>
        </a:p>
      </dgm:t>
    </dgm:pt>
    <dgm:pt modelId="{CA437C6B-3767-2240-BB30-EEDF0B7A2A56}" type="parTrans" cxnId="{3BBA894A-CAB9-4C4A-A602-C0933A134569}">
      <dgm:prSet/>
      <dgm:spPr/>
      <dgm:t>
        <a:bodyPr/>
        <a:lstStyle/>
        <a:p>
          <a:endParaRPr lang="en-US" sz="700"/>
        </a:p>
      </dgm:t>
    </dgm:pt>
    <dgm:pt modelId="{C08FAA0D-4623-9042-8B1F-08855C3F537E}" type="sibTrans" cxnId="{3BBA894A-CAB9-4C4A-A602-C0933A134569}">
      <dgm:prSet/>
      <dgm:spPr/>
      <dgm:t>
        <a:bodyPr/>
        <a:lstStyle/>
        <a:p>
          <a:endParaRPr lang="en-US" sz="700"/>
        </a:p>
      </dgm:t>
    </dgm:pt>
    <dgm:pt modelId="{9BA2EA74-4FA1-4141-B1FA-F28F4D0412E7}">
      <dgm:prSet phldrT="[Text]"/>
      <dgm:spPr/>
      <dgm:t>
        <a:bodyPr/>
        <a:lstStyle/>
        <a:p>
          <a:endParaRPr lang="en-US" sz="700"/>
        </a:p>
      </dgm:t>
    </dgm:pt>
    <dgm:pt modelId="{0A14DD6B-A99A-C245-9220-8473DD148EAF}" type="parTrans" cxnId="{A9FB1D49-8403-D149-BA90-327183018244}">
      <dgm:prSet/>
      <dgm:spPr/>
      <dgm:t>
        <a:bodyPr/>
        <a:lstStyle/>
        <a:p>
          <a:endParaRPr lang="en-US" sz="700"/>
        </a:p>
      </dgm:t>
    </dgm:pt>
    <dgm:pt modelId="{EA5FEA54-ED1C-C449-AEB5-C7D4C555008E}" type="sibTrans" cxnId="{A9FB1D49-8403-D149-BA90-327183018244}">
      <dgm:prSet/>
      <dgm:spPr/>
      <dgm:t>
        <a:bodyPr/>
        <a:lstStyle/>
        <a:p>
          <a:endParaRPr lang="en-US" sz="700"/>
        </a:p>
      </dgm:t>
    </dgm:pt>
    <dgm:pt modelId="{E8130BCC-3AC0-D546-8282-8889D9AC150F}">
      <dgm:prSet phldrT="[Text]" custT="1"/>
      <dgm:spPr/>
      <dgm:t>
        <a:bodyPr/>
        <a:lstStyle/>
        <a:p>
          <a:r>
            <a:rPr lang="en-US" sz="1050"/>
            <a:t>Clinical Team</a:t>
          </a:r>
        </a:p>
        <a:p>
          <a:r>
            <a:rPr lang="en-US" sz="1050"/>
            <a:t>RN Case Managers, SW Case Managers, Medical Directors/Physician Advisors, Behavioral Health Professionals</a:t>
          </a:r>
        </a:p>
      </dgm:t>
    </dgm:pt>
    <dgm:pt modelId="{2CFF5F39-DFC6-1E4F-AE2D-0BE56093DEED}" type="parTrans" cxnId="{CC7C0685-5D3C-0341-AAFC-52615BA447DC}">
      <dgm:prSet/>
      <dgm:spPr/>
      <dgm:t>
        <a:bodyPr/>
        <a:lstStyle/>
        <a:p>
          <a:endParaRPr lang="en-US" sz="700"/>
        </a:p>
      </dgm:t>
    </dgm:pt>
    <dgm:pt modelId="{0975B756-3216-2D4F-AC97-7D83CE8BB5C2}" type="sibTrans" cxnId="{CC7C0685-5D3C-0341-AAFC-52615BA447DC}">
      <dgm:prSet/>
      <dgm:spPr/>
      <dgm:t>
        <a:bodyPr/>
        <a:lstStyle/>
        <a:p>
          <a:endParaRPr lang="en-US" sz="700"/>
        </a:p>
      </dgm:t>
    </dgm:pt>
    <dgm:pt modelId="{2AD91B85-70B0-4C48-9659-D1FAC5C92A28}" type="pres">
      <dgm:prSet presAssocID="{79CAE253-1067-6941-80D3-371119437A15}" presName="composite" presStyleCnt="0">
        <dgm:presLayoutVars>
          <dgm:chMax val="3"/>
          <dgm:animLvl val="lvl"/>
          <dgm:resizeHandles val="exact"/>
        </dgm:presLayoutVars>
      </dgm:prSet>
      <dgm:spPr/>
    </dgm:pt>
    <dgm:pt modelId="{3C5233D4-0C65-D44A-B7FF-F6AB2B53FFA9}" type="pres">
      <dgm:prSet presAssocID="{2E3C7BDC-72CD-3B4E-BCB4-EC3606242C57}" presName="gear1" presStyleLbl="node1" presStyleIdx="0" presStyleCnt="3">
        <dgm:presLayoutVars>
          <dgm:chMax val="1"/>
          <dgm:bulletEnabled val="1"/>
        </dgm:presLayoutVars>
      </dgm:prSet>
      <dgm:spPr/>
    </dgm:pt>
    <dgm:pt modelId="{C7B1C32B-69DB-194A-AB96-A88688E24200}" type="pres">
      <dgm:prSet presAssocID="{2E3C7BDC-72CD-3B4E-BCB4-EC3606242C57}" presName="gear1srcNode" presStyleLbl="node1" presStyleIdx="0" presStyleCnt="3"/>
      <dgm:spPr/>
    </dgm:pt>
    <dgm:pt modelId="{ADE57F6D-0190-E445-9DB1-751F07825CB6}" type="pres">
      <dgm:prSet presAssocID="{2E3C7BDC-72CD-3B4E-BCB4-EC3606242C57}" presName="gear1dstNode" presStyleLbl="node1" presStyleIdx="0" presStyleCnt="3"/>
      <dgm:spPr/>
    </dgm:pt>
    <dgm:pt modelId="{733437BE-ECA5-E847-9E02-75CB3F3F2D3C}" type="pres">
      <dgm:prSet presAssocID="{6E6D69A5-2428-964E-980D-0A4CC4D2F89C}" presName="gear2" presStyleLbl="node1" presStyleIdx="1" presStyleCnt="3" custScaleX="109151" custScaleY="110948">
        <dgm:presLayoutVars>
          <dgm:chMax val="1"/>
          <dgm:bulletEnabled val="1"/>
        </dgm:presLayoutVars>
      </dgm:prSet>
      <dgm:spPr/>
    </dgm:pt>
    <dgm:pt modelId="{BDD053AB-38DA-6744-8761-B44C6C6C495C}" type="pres">
      <dgm:prSet presAssocID="{6E6D69A5-2428-964E-980D-0A4CC4D2F89C}" presName="gear2srcNode" presStyleLbl="node1" presStyleIdx="1" presStyleCnt="3"/>
      <dgm:spPr/>
    </dgm:pt>
    <dgm:pt modelId="{EF762A44-BC19-8341-B276-53C923E5146E}" type="pres">
      <dgm:prSet presAssocID="{6E6D69A5-2428-964E-980D-0A4CC4D2F89C}" presName="gear2dstNode" presStyleLbl="node1" presStyleIdx="1" presStyleCnt="3"/>
      <dgm:spPr/>
    </dgm:pt>
    <dgm:pt modelId="{BFAA61BE-D9E6-6448-82A2-281CDE614C11}" type="pres">
      <dgm:prSet presAssocID="{E8130BCC-3AC0-D546-8282-8889D9AC150F}" presName="gear3" presStyleLbl="node1" presStyleIdx="2" presStyleCnt="3" custScaleX="109782" custScaleY="110776"/>
      <dgm:spPr/>
    </dgm:pt>
    <dgm:pt modelId="{5DDF61E0-433A-DB4E-B82B-3BAC48B3FBB8}" type="pres">
      <dgm:prSet presAssocID="{E8130BCC-3AC0-D546-8282-8889D9AC150F}" presName="gear3tx" presStyleLbl="node1" presStyleIdx="2" presStyleCnt="3">
        <dgm:presLayoutVars>
          <dgm:chMax val="1"/>
          <dgm:bulletEnabled val="1"/>
        </dgm:presLayoutVars>
      </dgm:prSet>
      <dgm:spPr/>
    </dgm:pt>
    <dgm:pt modelId="{2168CC4D-EACD-DB44-9E50-AB366FC8AB9E}" type="pres">
      <dgm:prSet presAssocID="{E8130BCC-3AC0-D546-8282-8889D9AC150F}" presName="gear3srcNode" presStyleLbl="node1" presStyleIdx="2" presStyleCnt="3"/>
      <dgm:spPr/>
    </dgm:pt>
    <dgm:pt modelId="{9D69C437-4C74-3644-9A16-2957FA4D4697}" type="pres">
      <dgm:prSet presAssocID="{E8130BCC-3AC0-D546-8282-8889D9AC150F}" presName="gear3dstNode" presStyleLbl="node1" presStyleIdx="2" presStyleCnt="3"/>
      <dgm:spPr/>
    </dgm:pt>
    <dgm:pt modelId="{AC56D137-2617-7045-87AD-C22260A450B4}" type="pres">
      <dgm:prSet presAssocID="{8A1060F3-09A9-A24C-9281-31274BE62906}" presName="connector1" presStyleLbl="sibTrans2D1" presStyleIdx="0" presStyleCnt="3"/>
      <dgm:spPr/>
    </dgm:pt>
    <dgm:pt modelId="{CABCDA17-08D2-6E4D-A62E-E06E9CEDDC14}" type="pres">
      <dgm:prSet presAssocID="{C08FAA0D-4623-9042-8B1F-08855C3F537E}" presName="connector2" presStyleLbl="sibTrans2D1" presStyleIdx="1" presStyleCnt="3"/>
      <dgm:spPr/>
    </dgm:pt>
    <dgm:pt modelId="{E865C966-A4E0-9142-B6B7-585C9D252475}" type="pres">
      <dgm:prSet presAssocID="{0975B756-3216-2D4F-AC97-7D83CE8BB5C2}" presName="connector3" presStyleLbl="sibTrans2D1" presStyleIdx="2" presStyleCnt="3"/>
      <dgm:spPr/>
    </dgm:pt>
  </dgm:ptLst>
  <dgm:cxnLst>
    <dgm:cxn modelId="{F58D1C09-CF80-B944-8E80-16B01DC69D1F}" type="presOf" srcId="{E8130BCC-3AC0-D546-8282-8889D9AC150F}" destId="{9D69C437-4C74-3644-9A16-2957FA4D4697}" srcOrd="3" destOrd="0" presId="urn:microsoft.com/office/officeart/2005/8/layout/gear1"/>
    <dgm:cxn modelId="{64F8CA0F-0D67-A243-BCE8-C8B84496C588}" type="presOf" srcId="{6E6D69A5-2428-964E-980D-0A4CC4D2F89C}" destId="{EF762A44-BC19-8341-B276-53C923E5146E}" srcOrd="2" destOrd="0" presId="urn:microsoft.com/office/officeart/2005/8/layout/gear1"/>
    <dgm:cxn modelId="{36032024-FBB4-ED47-BAEC-A1A5B28DAB75}" type="presOf" srcId="{E8130BCC-3AC0-D546-8282-8889D9AC150F}" destId="{2168CC4D-EACD-DB44-9E50-AB366FC8AB9E}" srcOrd="2" destOrd="0" presId="urn:microsoft.com/office/officeart/2005/8/layout/gear1"/>
    <dgm:cxn modelId="{42584F25-2934-CA47-93D6-713283EF905A}" type="presOf" srcId="{E8130BCC-3AC0-D546-8282-8889D9AC150F}" destId="{BFAA61BE-D9E6-6448-82A2-281CDE614C11}" srcOrd="0" destOrd="0" presId="urn:microsoft.com/office/officeart/2005/8/layout/gear1"/>
    <dgm:cxn modelId="{3D475727-F275-D74C-81C6-AE7DFB3D7FBB}" type="presOf" srcId="{8A1060F3-09A9-A24C-9281-31274BE62906}" destId="{AC56D137-2617-7045-87AD-C22260A450B4}" srcOrd="0" destOrd="0" presId="urn:microsoft.com/office/officeart/2005/8/layout/gear1"/>
    <dgm:cxn modelId="{984E3167-C7CF-C14B-AC45-BEC1157D99C3}" srcId="{79CAE253-1067-6941-80D3-371119437A15}" destId="{2E3C7BDC-72CD-3B4E-BCB4-EC3606242C57}" srcOrd="0" destOrd="0" parTransId="{BA60F604-B745-3B46-862D-78CC5E1D82A4}" sibTransId="{8A1060F3-09A9-A24C-9281-31274BE62906}"/>
    <dgm:cxn modelId="{A9FB1D49-8403-D149-BA90-327183018244}" srcId="{79CAE253-1067-6941-80D3-371119437A15}" destId="{9BA2EA74-4FA1-4141-B1FA-F28F4D0412E7}" srcOrd="3" destOrd="0" parTransId="{0A14DD6B-A99A-C245-9220-8473DD148EAF}" sibTransId="{EA5FEA54-ED1C-C449-AEB5-C7D4C555008E}"/>
    <dgm:cxn modelId="{3BBA894A-CAB9-4C4A-A602-C0933A134569}" srcId="{79CAE253-1067-6941-80D3-371119437A15}" destId="{6E6D69A5-2428-964E-980D-0A4CC4D2F89C}" srcOrd="1" destOrd="0" parTransId="{CA437C6B-3767-2240-BB30-EEDF0B7A2A56}" sibTransId="{C08FAA0D-4623-9042-8B1F-08855C3F537E}"/>
    <dgm:cxn modelId="{1F6FEA6B-EF4E-E54E-8748-CE5172B91946}" type="presOf" srcId="{2E3C7BDC-72CD-3B4E-BCB4-EC3606242C57}" destId="{3C5233D4-0C65-D44A-B7FF-F6AB2B53FFA9}" srcOrd="0" destOrd="0" presId="urn:microsoft.com/office/officeart/2005/8/layout/gear1"/>
    <dgm:cxn modelId="{668BC97B-02AE-8043-954A-CBB280DB2082}" type="presOf" srcId="{79CAE253-1067-6941-80D3-371119437A15}" destId="{2AD91B85-70B0-4C48-9659-D1FAC5C92A28}" srcOrd="0" destOrd="0" presId="urn:microsoft.com/office/officeart/2005/8/layout/gear1"/>
    <dgm:cxn modelId="{CC7C0685-5D3C-0341-AAFC-52615BA447DC}" srcId="{79CAE253-1067-6941-80D3-371119437A15}" destId="{E8130BCC-3AC0-D546-8282-8889D9AC150F}" srcOrd="2" destOrd="0" parTransId="{2CFF5F39-DFC6-1E4F-AE2D-0BE56093DEED}" sibTransId="{0975B756-3216-2D4F-AC97-7D83CE8BB5C2}"/>
    <dgm:cxn modelId="{3E0513A9-B06A-2248-8B1E-2641AACB140D}" type="presOf" srcId="{6E6D69A5-2428-964E-980D-0A4CC4D2F89C}" destId="{733437BE-ECA5-E847-9E02-75CB3F3F2D3C}" srcOrd="0" destOrd="0" presId="urn:microsoft.com/office/officeart/2005/8/layout/gear1"/>
    <dgm:cxn modelId="{A569C3AA-DDE7-0642-AADC-17F968FB839B}" type="presOf" srcId="{2E3C7BDC-72CD-3B4E-BCB4-EC3606242C57}" destId="{ADE57F6D-0190-E445-9DB1-751F07825CB6}" srcOrd="2" destOrd="0" presId="urn:microsoft.com/office/officeart/2005/8/layout/gear1"/>
    <dgm:cxn modelId="{900CFFC4-8FFA-934A-8A70-15C4E4043A80}" type="presOf" srcId="{6E6D69A5-2428-964E-980D-0A4CC4D2F89C}" destId="{BDD053AB-38DA-6744-8761-B44C6C6C495C}" srcOrd="1" destOrd="0" presId="urn:microsoft.com/office/officeart/2005/8/layout/gear1"/>
    <dgm:cxn modelId="{CD6117CA-D800-3247-B7CB-6C918619B539}" type="presOf" srcId="{C08FAA0D-4623-9042-8B1F-08855C3F537E}" destId="{CABCDA17-08D2-6E4D-A62E-E06E9CEDDC14}" srcOrd="0" destOrd="0" presId="urn:microsoft.com/office/officeart/2005/8/layout/gear1"/>
    <dgm:cxn modelId="{63FDCDCA-95DB-094A-80D4-AD08CB7E9881}" type="presOf" srcId="{2E3C7BDC-72CD-3B4E-BCB4-EC3606242C57}" destId="{C7B1C32B-69DB-194A-AB96-A88688E24200}" srcOrd="1" destOrd="0" presId="urn:microsoft.com/office/officeart/2005/8/layout/gear1"/>
    <dgm:cxn modelId="{A1BDD5D8-B680-DA40-803A-093A569EC021}" type="presOf" srcId="{0975B756-3216-2D4F-AC97-7D83CE8BB5C2}" destId="{E865C966-A4E0-9142-B6B7-585C9D252475}" srcOrd="0" destOrd="0" presId="urn:microsoft.com/office/officeart/2005/8/layout/gear1"/>
    <dgm:cxn modelId="{A03E07EB-A27A-9D49-9B41-8BEA4E6B60E3}" type="presOf" srcId="{E8130BCC-3AC0-D546-8282-8889D9AC150F}" destId="{5DDF61E0-433A-DB4E-B82B-3BAC48B3FBB8}" srcOrd="1" destOrd="0" presId="urn:microsoft.com/office/officeart/2005/8/layout/gear1"/>
    <dgm:cxn modelId="{4E5636FF-0914-A14D-A34F-2CB1FB2F9A77}" type="presParOf" srcId="{2AD91B85-70B0-4C48-9659-D1FAC5C92A28}" destId="{3C5233D4-0C65-D44A-B7FF-F6AB2B53FFA9}" srcOrd="0" destOrd="0" presId="urn:microsoft.com/office/officeart/2005/8/layout/gear1"/>
    <dgm:cxn modelId="{73540EB5-5EFC-4744-9F19-73FA41E21D65}" type="presParOf" srcId="{2AD91B85-70B0-4C48-9659-D1FAC5C92A28}" destId="{C7B1C32B-69DB-194A-AB96-A88688E24200}" srcOrd="1" destOrd="0" presId="urn:microsoft.com/office/officeart/2005/8/layout/gear1"/>
    <dgm:cxn modelId="{6E1C4043-DF94-9F47-9F10-0C1D57C7CBDA}" type="presParOf" srcId="{2AD91B85-70B0-4C48-9659-D1FAC5C92A28}" destId="{ADE57F6D-0190-E445-9DB1-751F07825CB6}" srcOrd="2" destOrd="0" presId="urn:microsoft.com/office/officeart/2005/8/layout/gear1"/>
    <dgm:cxn modelId="{C0158AEF-0E59-034D-A38F-BFCC852B0509}" type="presParOf" srcId="{2AD91B85-70B0-4C48-9659-D1FAC5C92A28}" destId="{733437BE-ECA5-E847-9E02-75CB3F3F2D3C}" srcOrd="3" destOrd="0" presId="urn:microsoft.com/office/officeart/2005/8/layout/gear1"/>
    <dgm:cxn modelId="{58508016-98FB-4C4A-A31F-5C2063C754DF}" type="presParOf" srcId="{2AD91B85-70B0-4C48-9659-D1FAC5C92A28}" destId="{BDD053AB-38DA-6744-8761-B44C6C6C495C}" srcOrd="4" destOrd="0" presId="urn:microsoft.com/office/officeart/2005/8/layout/gear1"/>
    <dgm:cxn modelId="{F2054DDD-D679-304C-8A09-33C73B6CA2BA}" type="presParOf" srcId="{2AD91B85-70B0-4C48-9659-D1FAC5C92A28}" destId="{EF762A44-BC19-8341-B276-53C923E5146E}" srcOrd="5" destOrd="0" presId="urn:microsoft.com/office/officeart/2005/8/layout/gear1"/>
    <dgm:cxn modelId="{56D85C58-28E1-DF47-9B02-6514EE3CC8B8}" type="presParOf" srcId="{2AD91B85-70B0-4C48-9659-D1FAC5C92A28}" destId="{BFAA61BE-D9E6-6448-82A2-281CDE614C11}" srcOrd="6" destOrd="0" presId="urn:microsoft.com/office/officeart/2005/8/layout/gear1"/>
    <dgm:cxn modelId="{1566F302-6635-424E-8946-7DBFA5CB9804}" type="presParOf" srcId="{2AD91B85-70B0-4C48-9659-D1FAC5C92A28}" destId="{5DDF61E0-433A-DB4E-B82B-3BAC48B3FBB8}" srcOrd="7" destOrd="0" presId="urn:microsoft.com/office/officeart/2005/8/layout/gear1"/>
    <dgm:cxn modelId="{A1D6A855-4067-9448-8DAD-69FFF76457B0}" type="presParOf" srcId="{2AD91B85-70B0-4C48-9659-D1FAC5C92A28}" destId="{2168CC4D-EACD-DB44-9E50-AB366FC8AB9E}" srcOrd="8" destOrd="0" presId="urn:microsoft.com/office/officeart/2005/8/layout/gear1"/>
    <dgm:cxn modelId="{D8F9535A-6287-6848-BD2B-F8F8AC6A55FA}" type="presParOf" srcId="{2AD91B85-70B0-4C48-9659-D1FAC5C92A28}" destId="{9D69C437-4C74-3644-9A16-2957FA4D4697}" srcOrd="9" destOrd="0" presId="urn:microsoft.com/office/officeart/2005/8/layout/gear1"/>
    <dgm:cxn modelId="{21AF2845-BB5A-6547-8846-9EE235400DC1}" type="presParOf" srcId="{2AD91B85-70B0-4C48-9659-D1FAC5C92A28}" destId="{AC56D137-2617-7045-87AD-C22260A450B4}" srcOrd="10" destOrd="0" presId="urn:microsoft.com/office/officeart/2005/8/layout/gear1"/>
    <dgm:cxn modelId="{F65809C6-69BD-074F-8E29-E9B5D9C62294}" type="presParOf" srcId="{2AD91B85-70B0-4C48-9659-D1FAC5C92A28}" destId="{CABCDA17-08D2-6E4D-A62E-E06E9CEDDC14}" srcOrd="11" destOrd="0" presId="urn:microsoft.com/office/officeart/2005/8/layout/gear1"/>
    <dgm:cxn modelId="{30546D74-AB5B-874A-B70A-37B0F506D699}" type="presParOf" srcId="{2AD91B85-70B0-4C48-9659-D1FAC5C92A28}" destId="{E865C966-A4E0-9142-B6B7-585C9D252475}"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07803A9-691D-D94E-82E6-D6212096EF9D}" type="doc">
      <dgm:prSet loTypeId="urn:microsoft.com/office/officeart/2005/8/layout/hList1" loCatId="" qsTypeId="urn:microsoft.com/office/officeart/2005/8/quickstyle/simple1" qsCatId="simple" csTypeId="urn:microsoft.com/office/officeart/2005/8/colors/accent1_2" csCatId="accent1" phldr="1"/>
      <dgm:spPr/>
      <dgm:t>
        <a:bodyPr/>
        <a:lstStyle/>
        <a:p>
          <a:endParaRPr lang="en-US"/>
        </a:p>
      </dgm:t>
    </dgm:pt>
    <dgm:pt modelId="{A661EA4F-B8C2-624D-8248-B20990D76886}">
      <dgm:prSet phldrT="[Text]" custT="1"/>
      <dgm:spPr/>
      <dgm:t>
        <a:bodyPr/>
        <a:lstStyle/>
        <a:p>
          <a:r>
            <a:rPr lang="en-US" sz="1600"/>
            <a:t>Care Transition Protocol</a:t>
          </a:r>
        </a:p>
      </dgm:t>
    </dgm:pt>
    <dgm:pt modelId="{9DE9EDCD-1331-8F47-AEE2-BB632EC706BB}" type="parTrans" cxnId="{E2E8378F-2790-8349-BDCF-FA0613A87E45}">
      <dgm:prSet/>
      <dgm:spPr/>
      <dgm:t>
        <a:bodyPr/>
        <a:lstStyle/>
        <a:p>
          <a:endParaRPr lang="en-US" sz="1600"/>
        </a:p>
      </dgm:t>
    </dgm:pt>
    <dgm:pt modelId="{4B9B7884-17BD-0F47-9EE9-88402D9CB098}" type="sibTrans" cxnId="{E2E8378F-2790-8349-BDCF-FA0613A87E45}">
      <dgm:prSet/>
      <dgm:spPr/>
      <dgm:t>
        <a:bodyPr/>
        <a:lstStyle/>
        <a:p>
          <a:endParaRPr lang="en-US" sz="1600"/>
        </a:p>
      </dgm:t>
    </dgm:pt>
    <dgm:pt modelId="{97CA98D9-7DCC-5144-BC84-C6464BF56BF6}">
      <dgm:prSet phldrT="[Text]" custT="1"/>
      <dgm:spPr/>
      <dgm:t>
        <a:bodyPr/>
        <a:lstStyle/>
        <a:p>
          <a:r>
            <a:rPr lang="en-US" sz="1600">
              <a:solidFill>
                <a:schemeClr val="accent6">
                  <a:lumMod val="10000"/>
                </a:schemeClr>
              </a:solidFill>
            </a:rPr>
            <a:t>Applicable to all enrollees</a:t>
          </a:r>
        </a:p>
      </dgm:t>
    </dgm:pt>
    <dgm:pt modelId="{23E9D92D-E502-BB44-A6AE-7197F9FA453F}" type="parTrans" cxnId="{B8C998DA-FDAA-5A41-8037-60E529658B5D}">
      <dgm:prSet/>
      <dgm:spPr/>
      <dgm:t>
        <a:bodyPr/>
        <a:lstStyle/>
        <a:p>
          <a:endParaRPr lang="en-US" sz="1600"/>
        </a:p>
      </dgm:t>
    </dgm:pt>
    <dgm:pt modelId="{B36C882C-38EC-A744-9959-FB2F4EFC2769}" type="sibTrans" cxnId="{B8C998DA-FDAA-5A41-8037-60E529658B5D}">
      <dgm:prSet/>
      <dgm:spPr/>
      <dgm:t>
        <a:bodyPr/>
        <a:lstStyle/>
        <a:p>
          <a:endParaRPr lang="en-US" sz="1600"/>
        </a:p>
      </dgm:t>
    </dgm:pt>
    <dgm:pt modelId="{D0C808E2-9D31-0B4F-AF91-E8CBC745AE5F}">
      <dgm:prSet phldrT="[Text]" custT="1"/>
      <dgm:spPr/>
      <dgm:t>
        <a:bodyPr/>
        <a:lstStyle/>
        <a:p>
          <a:r>
            <a:rPr lang="en-US" sz="1600">
              <a:solidFill>
                <a:schemeClr val="accent6">
                  <a:lumMod val="10000"/>
                </a:schemeClr>
              </a:solidFill>
            </a:rPr>
            <a:t>Planned and unplanned transitions</a:t>
          </a:r>
        </a:p>
      </dgm:t>
    </dgm:pt>
    <dgm:pt modelId="{5D400B6A-7DE9-7241-868D-A1F11D0CD833}" type="parTrans" cxnId="{713949CF-36AA-1A4C-863A-B56378DEC657}">
      <dgm:prSet/>
      <dgm:spPr/>
      <dgm:t>
        <a:bodyPr/>
        <a:lstStyle/>
        <a:p>
          <a:endParaRPr lang="en-US" sz="1600"/>
        </a:p>
      </dgm:t>
    </dgm:pt>
    <dgm:pt modelId="{7255CD91-F9C3-D941-8ED7-42A07205D87B}" type="sibTrans" cxnId="{713949CF-36AA-1A4C-863A-B56378DEC657}">
      <dgm:prSet/>
      <dgm:spPr/>
      <dgm:t>
        <a:bodyPr/>
        <a:lstStyle/>
        <a:p>
          <a:endParaRPr lang="en-US" sz="1600"/>
        </a:p>
      </dgm:t>
    </dgm:pt>
    <dgm:pt modelId="{222361DC-0F5F-7648-A60E-57A1E20D498C}">
      <dgm:prSet phldrT="[Text]" custT="1"/>
      <dgm:spPr/>
      <dgm:t>
        <a:bodyPr/>
        <a:lstStyle/>
        <a:p>
          <a:r>
            <a:rPr lang="en-US" sz="1600"/>
            <a:t>Designated Care Manager </a:t>
          </a:r>
        </a:p>
      </dgm:t>
    </dgm:pt>
    <dgm:pt modelId="{3FF3BE1E-2911-B44D-8A79-505DBD9371ED}" type="parTrans" cxnId="{DE0CE160-68D5-5945-A38C-764A2E1734F4}">
      <dgm:prSet/>
      <dgm:spPr/>
      <dgm:t>
        <a:bodyPr/>
        <a:lstStyle/>
        <a:p>
          <a:endParaRPr lang="en-US" sz="1600"/>
        </a:p>
      </dgm:t>
    </dgm:pt>
    <dgm:pt modelId="{2C330313-45EF-A542-9E23-9C1B35D52312}" type="sibTrans" cxnId="{DE0CE160-68D5-5945-A38C-764A2E1734F4}">
      <dgm:prSet/>
      <dgm:spPr/>
      <dgm:t>
        <a:bodyPr/>
        <a:lstStyle/>
        <a:p>
          <a:endParaRPr lang="en-US" sz="1600"/>
        </a:p>
      </dgm:t>
    </dgm:pt>
    <dgm:pt modelId="{9F543400-A42B-D440-A02A-48787B275917}">
      <dgm:prSet phldrT="[Text]" custT="1"/>
      <dgm:spPr/>
      <dgm:t>
        <a:bodyPr/>
        <a:lstStyle/>
        <a:p>
          <a:r>
            <a:rPr lang="en-US" sz="1600">
              <a:solidFill>
                <a:schemeClr val="accent6">
                  <a:lumMod val="10000"/>
                </a:schemeClr>
              </a:solidFill>
            </a:rPr>
            <a:t>Coordinates care transition</a:t>
          </a:r>
        </a:p>
      </dgm:t>
    </dgm:pt>
    <dgm:pt modelId="{65A832FC-B5EF-A94C-9B77-83AA764215A3}" type="parTrans" cxnId="{BC967C57-0D0E-AD4B-919A-0094CB5B0C7C}">
      <dgm:prSet/>
      <dgm:spPr/>
      <dgm:t>
        <a:bodyPr/>
        <a:lstStyle/>
        <a:p>
          <a:endParaRPr lang="en-US" sz="1600"/>
        </a:p>
      </dgm:t>
    </dgm:pt>
    <dgm:pt modelId="{035FBA60-B7A4-0341-B55A-BA26FB282397}" type="sibTrans" cxnId="{BC967C57-0D0E-AD4B-919A-0094CB5B0C7C}">
      <dgm:prSet/>
      <dgm:spPr/>
      <dgm:t>
        <a:bodyPr/>
        <a:lstStyle/>
        <a:p>
          <a:endParaRPr lang="en-US" sz="1600"/>
        </a:p>
      </dgm:t>
    </dgm:pt>
    <dgm:pt modelId="{B0471FC7-182C-1C4A-9289-0C5631AEDB45}">
      <dgm:prSet phldrT="[Text]" custT="1"/>
      <dgm:spPr/>
      <dgm:t>
        <a:bodyPr/>
        <a:lstStyle/>
        <a:p>
          <a:r>
            <a:rPr lang="en-US" sz="1600"/>
            <a:t>Members provided with</a:t>
          </a:r>
        </a:p>
      </dgm:t>
    </dgm:pt>
    <dgm:pt modelId="{8D56AA00-A01F-BA4D-9FB4-09A623A87AAD}" type="parTrans" cxnId="{93FA24D3-E26C-8C43-AB74-2847F1EA7F2E}">
      <dgm:prSet/>
      <dgm:spPr/>
      <dgm:t>
        <a:bodyPr/>
        <a:lstStyle/>
        <a:p>
          <a:endParaRPr lang="en-US" sz="1600"/>
        </a:p>
      </dgm:t>
    </dgm:pt>
    <dgm:pt modelId="{6093EBD9-EA27-DD4A-8885-73DDA84527F3}" type="sibTrans" cxnId="{93FA24D3-E26C-8C43-AB74-2847F1EA7F2E}">
      <dgm:prSet/>
      <dgm:spPr/>
      <dgm:t>
        <a:bodyPr/>
        <a:lstStyle/>
        <a:p>
          <a:endParaRPr lang="en-US" sz="1600"/>
        </a:p>
      </dgm:t>
    </dgm:pt>
    <dgm:pt modelId="{76EE25C0-1AED-9C42-8B78-D6F89FD378F3}">
      <dgm:prSet phldrT="[Text]" custT="1"/>
      <dgm:spPr/>
      <dgm:t>
        <a:bodyPr/>
        <a:lstStyle/>
        <a:p>
          <a:r>
            <a:rPr lang="en-US" sz="1600">
              <a:solidFill>
                <a:schemeClr val="accent6">
                  <a:lumMod val="10000"/>
                </a:schemeClr>
              </a:solidFill>
            </a:rPr>
            <a:t>Information about point of contact through transition</a:t>
          </a:r>
        </a:p>
      </dgm:t>
    </dgm:pt>
    <dgm:pt modelId="{BCF3DD56-B8E4-E848-9499-081C091F94F7}" type="parTrans" cxnId="{C0ABF3C8-9980-7E4D-9803-BA3A71DA333F}">
      <dgm:prSet/>
      <dgm:spPr/>
      <dgm:t>
        <a:bodyPr/>
        <a:lstStyle/>
        <a:p>
          <a:endParaRPr lang="en-US" sz="1600"/>
        </a:p>
      </dgm:t>
    </dgm:pt>
    <dgm:pt modelId="{426E0DD0-F684-EA4F-A134-62AD7C60DBC7}" type="sibTrans" cxnId="{C0ABF3C8-9980-7E4D-9803-BA3A71DA333F}">
      <dgm:prSet/>
      <dgm:spPr/>
      <dgm:t>
        <a:bodyPr/>
        <a:lstStyle/>
        <a:p>
          <a:endParaRPr lang="en-US" sz="1600"/>
        </a:p>
      </dgm:t>
    </dgm:pt>
    <dgm:pt modelId="{A7C240DE-1FC5-E942-9C08-D0CADDC3E4A6}">
      <dgm:prSet phldrT="[Text]" custT="1"/>
      <dgm:spPr/>
      <dgm:t>
        <a:bodyPr/>
        <a:lstStyle/>
        <a:p>
          <a:r>
            <a:rPr lang="en-US" sz="1600">
              <a:solidFill>
                <a:schemeClr val="accent6">
                  <a:lumMod val="10000"/>
                </a:schemeClr>
              </a:solidFill>
            </a:rPr>
            <a:t>In and out-of-network</a:t>
          </a:r>
        </a:p>
      </dgm:t>
    </dgm:pt>
    <dgm:pt modelId="{134BB638-624C-2D47-B194-4AE2EB038365}" type="parTrans" cxnId="{265E28C6-88F1-4F42-B89B-23C1403A24B7}">
      <dgm:prSet/>
      <dgm:spPr/>
      <dgm:t>
        <a:bodyPr/>
        <a:lstStyle/>
        <a:p>
          <a:endParaRPr lang="en-US" sz="1600"/>
        </a:p>
      </dgm:t>
    </dgm:pt>
    <dgm:pt modelId="{63541DA3-C051-C047-9E3A-729C4094CB4A}" type="sibTrans" cxnId="{265E28C6-88F1-4F42-B89B-23C1403A24B7}">
      <dgm:prSet/>
      <dgm:spPr/>
      <dgm:t>
        <a:bodyPr/>
        <a:lstStyle/>
        <a:p>
          <a:endParaRPr lang="en-US" sz="1600"/>
        </a:p>
      </dgm:t>
    </dgm:pt>
    <dgm:pt modelId="{B97B3F80-A36A-284F-A9DB-CF646341ADE1}">
      <dgm:prSet phldrT="[Text]" custT="1"/>
      <dgm:spPr/>
      <dgm:t>
        <a:bodyPr/>
        <a:lstStyle/>
        <a:p>
          <a:r>
            <a:rPr lang="en-US" sz="1600">
              <a:solidFill>
                <a:schemeClr val="accent6">
                  <a:lumMod val="10000"/>
                </a:schemeClr>
              </a:solidFill>
            </a:rPr>
            <a:t>Used to maintain continuity of care</a:t>
          </a:r>
        </a:p>
      </dgm:t>
    </dgm:pt>
    <dgm:pt modelId="{7B66D8DF-9968-DE48-9970-3F62611AFBE0}" type="parTrans" cxnId="{108346DF-F332-B84D-A49F-F0310412D159}">
      <dgm:prSet/>
      <dgm:spPr/>
      <dgm:t>
        <a:bodyPr/>
        <a:lstStyle/>
        <a:p>
          <a:endParaRPr lang="en-US" sz="1600"/>
        </a:p>
      </dgm:t>
    </dgm:pt>
    <dgm:pt modelId="{950BED7A-50C0-2048-9E1D-4857DCAE08B6}" type="sibTrans" cxnId="{108346DF-F332-B84D-A49F-F0310412D159}">
      <dgm:prSet/>
      <dgm:spPr/>
      <dgm:t>
        <a:bodyPr/>
        <a:lstStyle/>
        <a:p>
          <a:endParaRPr lang="en-US" sz="1600"/>
        </a:p>
      </dgm:t>
    </dgm:pt>
    <dgm:pt modelId="{6E8D4D7D-37CE-FD4B-B174-AE368C25355D}">
      <dgm:prSet phldrT="[Text]" custT="1"/>
      <dgm:spPr/>
      <dgm:t>
        <a:bodyPr/>
        <a:lstStyle/>
        <a:p>
          <a:r>
            <a:rPr lang="en-US" sz="1600">
              <a:solidFill>
                <a:schemeClr val="accent6">
                  <a:lumMod val="10000"/>
                </a:schemeClr>
              </a:solidFill>
            </a:rPr>
            <a:t>Transfers elements of ICP between settings</a:t>
          </a:r>
        </a:p>
      </dgm:t>
    </dgm:pt>
    <dgm:pt modelId="{84B8DF73-5E98-A34B-BB22-F7209B6E48A3}" type="parTrans" cxnId="{FCFF0995-05AA-E24F-8F3D-68288D288B23}">
      <dgm:prSet/>
      <dgm:spPr/>
      <dgm:t>
        <a:bodyPr/>
        <a:lstStyle/>
        <a:p>
          <a:endParaRPr lang="en-US" sz="1600"/>
        </a:p>
      </dgm:t>
    </dgm:pt>
    <dgm:pt modelId="{1B8DACAA-CBF6-CE41-835B-64865BF56CF9}" type="sibTrans" cxnId="{FCFF0995-05AA-E24F-8F3D-68288D288B23}">
      <dgm:prSet/>
      <dgm:spPr/>
      <dgm:t>
        <a:bodyPr/>
        <a:lstStyle/>
        <a:p>
          <a:endParaRPr lang="en-US" sz="1600"/>
        </a:p>
      </dgm:t>
    </dgm:pt>
    <dgm:pt modelId="{8BE90F55-227F-2341-A235-5EFCD984049A}">
      <dgm:prSet phldrT="[Text]" custT="1"/>
      <dgm:spPr/>
      <dgm:t>
        <a:bodyPr/>
        <a:lstStyle/>
        <a:p>
          <a:r>
            <a:rPr lang="en-US" sz="1600">
              <a:solidFill>
                <a:schemeClr val="accent6">
                  <a:lumMod val="10000"/>
                </a:schemeClr>
              </a:solidFill>
            </a:rPr>
            <a:t>Information  for accessing PHI</a:t>
          </a:r>
        </a:p>
      </dgm:t>
    </dgm:pt>
    <dgm:pt modelId="{D09A22DB-1CCD-7D45-B4AA-584ADF57220B}" type="parTrans" cxnId="{C98DEC03-B658-E642-A38D-03AD06E21B4E}">
      <dgm:prSet/>
      <dgm:spPr/>
      <dgm:t>
        <a:bodyPr/>
        <a:lstStyle/>
        <a:p>
          <a:endParaRPr lang="en-US" sz="1600"/>
        </a:p>
      </dgm:t>
    </dgm:pt>
    <dgm:pt modelId="{DB1D1C33-6E3D-4C44-983C-D702BBD555C2}" type="sibTrans" cxnId="{C98DEC03-B658-E642-A38D-03AD06E21B4E}">
      <dgm:prSet/>
      <dgm:spPr/>
      <dgm:t>
        <a:bodyPr/>
        <a:lstStyle/>
        <a:p>
          <a:endParaRPr lang="en-US" sz="1600"/>
        </a:p>
      </dgm:t>
    </dgm:pt>
    <dgm:pt modelId="{AC50ABEC-0613-DC43-8C07-19A36146B014}">
      <dgm:prSet phldrT="[Text]" custT="1"/>
      <dgm:spPr/>
      <dgm:t>
        <a:bodyPr/>
        <a:lstStyle/>
        <a:p>
          <a:r>
            <a:rPr lang="en-US" sz="1600">
              <a:solidFill>
                <a:schemeClr val="accent6">
                  <a:lumMod val="10000"/>
                </a:schemeClr>
              </a:solidFill>
            </a:rPr>
            <a:t>Education about health status and self-management tool</a:t>
          </a:r>
        </a:p>
      </dgm:t>
    </dgm:pt>
    <dgm:pt modelId="{C8B7E76E-322E-4443-9E61-5CA33ECD6EFB}" type="parTrans" cxnId="{23A51FC7-BFB7-8A49-AE9D-4C29B07E719C}">
      <dgm:prSet/>
      <dgm:spPr/>
      <dgm:t>
        <a:bodyPr/>
        <a:lstStyle/>
        <a:p>
          <a:endParaRPr lang="en-US" sz="1600"/>
        </a:p>
      </dgm:t>
    </dgm:pt>
    <dgm:pt modelId="{F98728BA-1D96-DC41-A48B-8D81A5616010}" type="sibTrans" cxnId="{23A51FC7-BFB7-8A49-AE9D-4C29B07E719C}">
      <dgm:prSet/>
      <dgm:spPr/>
      <dgm:t>
        <a:bodyPr/>
        <a:lstStyle/>
        <a:p>
          <a:endParaRPr lang="en-US" sz="1600"/>
        </a:p>
      </dgm:t>
    </dgm:pt>
    <dgm:pt modelId="{974E3FE1-78FA-664F-86D8-828532B0DFA6}" type="pres">
      <dgm:prSet presAssocID="{607803A9-691D-D94E-82E6-D6212096EF9D}" presName="Name0" presStyleCnt="0">
        <dgm:presLayoutVars>
          <dgm:dir/>
          <dgm:animLvl val="lvl"/>
          <dgm:resizeHandles val="exact"/>
        </dgm:presLayoutVars>
      </dgm:prSet>
      <dgm:spPr/>
    </dgm:pt>
    <dgm:pt modelId="{1E56CFD4-BD82-834A-A60D-70AABB26F564}" type="pres">
      <dgm:prSet presAssocID="{A661EA4F-B8C2-624D-8248-B20990D76886}" presName="composite" presStyleCnt="0"/>
      <dgm:spPr/>
    </dgm:pt>
    <dgm:pt modelId="{4F659655-CBA5-1540-A96D-526B7348AAA6}" type="pres">
      <dgm:prSet presAssocID="{A661EA4F-B8C2-624D-8248-B20990D76886}" presName="parTx" presStyleLbl="alignNode1" presStyleIdx="0" presStyleCnt="3">
        <dgm:presLayoutVars>
          <dgm:chMax val="0"/>
          <dgm:chPref val="0"/>
          <dgm:bulletEnabled val="1"/>
        </dgm:presLayoutVars>
      </dgm:prSet>
      <dgm:spPr/>
    </dgm:pt>
    <dgm:pt modelId="{885A9CBF-DF6F-F547-8B70-090638252E7B}" type="pres">
      <dgm:prSet presAssocID="{A661EA4F-B8C2-624D-8248-B20990D76886}" presName="desTx" presStyleLbl="alignAccFollowNode1" presStyleIdx="0" presStyleCnt="3">
        <dgm:presLayoutVars>
          <dgm:bulletEnabled val="1"/>
        </dgm:presLayoutVars>
      </dgm:prSet>
      <dgm:spPr/>
    </dgm:pt>
    <dgm:pt modelId="{DC79AB54-13A5-0B49-B1A2-E6039E72F47B}" type="pres">
      <dgm:prSet presAssocID="{4B9B7884-17BD-0F47-9EE9-88402D9CB098}" presName="space" presStyleCnt="0"/>
      <dgm:spPr/>
    </dgm:pt>
    <dgm:pt modelId="{10451356-3C3A-EB41-9733-0F810929D593}" type="pres">
      <dgm:prSet presAssocID="{222361DC-0F5F-7648-A60E-57A1E20D498C}" presName="composite" presStyleCnt="0"/>
      <dgm:spPr/>
    </dgm:pt>
    <dgm:pt modelId="{C511A586-F7A6-3648-872E-CCFD57DA6FCE}" type="pres">
      <dgm:prSet presAssocID="{222361DC-0F5F-7648-A60E-57A1E20D498C}" presName="parTx" presStyleLbl="alignNode1" presStyleIdx="1" presStyleCnt="3">
        <dgm:presLayoutVars>
          <dgm:chMax val="0"/>
          <dgm:chPref val="0"/>
          <dgm:bulletEnabled val="1"/>
        </dgm:presLayoutVars>
      </dgm:prSet>
      <dgm:spPr/>
    </dgm:pt>
    <dgm:pt modelId="{9023CBCF-5F04-9745-84E4-556768474937}" type="pres">
      <dgm:prSet presAssocID="{222361DC-0F5F-7648-A60E-57A1E20D498C}" presName="desTx" presStyleLbl="alignAccFollowNode1" presStyleIdx="1" presStyleCnt="3">
        <dgm:presLayoutVars>
          <dgm:bulletEnabled val="1"/>
        </dgm:presLayoutVars>
      </dgm:prSet>
      <dgm:spPr/>
    </dgm:pt>
    <dgm:pt modelId="{64C689A6-E665-374A-9F7E-49CE9BB629F0}" type="pres">
      <dgm:prSet presAssocID="{2C330313-45EF-A542-9E23-9C1B35D52312}" presName="space" presStyleCnt="0"/>
      <dgm:spPr/>
    </dgm:pt>
    <dgm:pt modelId="{95C229C6-821E-844F-981E-5D6EA1D10087}" type="pres">
      <dgm:prSet presAssocID="{B0471FC7-182C-1C4A-9289-0C5631AEDB45}" presName="composite" presStyleCnt="0"/>
      <dgm:spPr/>
    </dgm:pt>
    <dgm:pt modelId="{825BDAB3-4C27-F84D-830F-F819A7D5996E}" type="pres">
      <dgm:prSet presAssocID="{B0471FC7-182C-1C4A-9289-0C5631AEDB45}" presName="parTx" presStyleLbl="alignNode1" presStyleIdx="2" presStyleCnt="3">
        <dgm:presLayoutVars>
          <dgm:chMax val="0"/>
          <dgm:chPref val="0"/>
          <dgm:bulletEnabled val="1"/>
        </dgm:presLayoutVars>
      </dgm:prSet>
      <dgm:spPr/>
    </dgm:pt>
    <dgm:pt modelId="{F6CE648A-D6DC-6C45-8AD1-875A907C697A}" type="pres">
      <dgm:prSet presAssocID="{B0471FC7-182C-1C4A-9289-0C5631AEDB45}" presName="desTx" presStyleLbl="alignAccFollowNode1" presStyleIdx="2" presStyleCnt="3">
        <dgm:presLayoutVars>
          <dgm:bulletEnabled val="1"/>
        </dgm:presLayoutVars>
      </dgm:prSet>
      <dgm:spPr/>
    </dgm:pt>
  </dgm:ptLst>
  <dgm:cxnLst>
    <dgm:cxn modelId="{C98DEC03-B658-E642-A38D-03AD06E21B4E}" srcId="{B0471FC7-182C-1C4A-9289-0C5631AEDB45}" destId="{8BE90F55-227F-2341-A235-5EFCD984049A}" srcOrd="0" destOrd="0" parTransId="{D09A22DB-1CCD-7D45-B4AA-584ADF57220B}" sibTransId="{DB1D1C33-6E3D-4C44-983C-D702BBD555C2}"/>
    <dgm:cxn modelId="{ED470205-BAE1-CE48-9D89-6BD1AFEDC2A8}" type="presOf" srcId="{97CA98D9-7DCC-5144-BC84-C6464BF56BF6}" destId="{885A9CBF-DF6F-F547-8B70-090638252E7B}" srcOrd="0" destOrd="0" presId="urn:microsoft.com/office/officeart/2005/8/layout/hList1"/>
    <dgm:cxn modelId="{8EEC021A-B828-2749-9F8C-24D96120C430}" type="presOf" srcId="{222361DC-0F5F-7648-A60E-57A1E20D498C}" destId="{C511A586-F7A6-3648-872E-CCFD57DA6FCE}" srcOrd="0" destOrd="0" presId="urn:microsoft.com/office/officeart/2005/8/layout/hList1"/>
    <dgm:cxn modelId="{80F28425-419F-6944-987F-E5688BD192A9}" type="presOf" srcId="{8BE90F55-227F-2341-A235-5EFCD984049A}" destId="{F6CE648A-D6DC-6C45-8AD1-875A907C697A}" srcOrd="0" destOrd="0" presId="urn:microsoft.com/office/officeart/2005/8/layout/hList1"/>
    <dgm:cxn modelId="{C14EFD28-1B7B-9441-B018-82163F86F231}" type="presOf" srcId="{76EE25C0-1AED-9C42-8B78-D6F89FD378F3}" destId="{F6CE648A-D6DC-6C45-8AD1-875A907C697A}" srcOrd="0" destOrd="2" presId="urn:microsoft.com/office/officeart/2005/8/layout/hList1"/>
    <dgm:cxn modelId="{D99D0331-458B-CB4C-A4CD-674345D0036F}" type="presOf" srcId="{9F543400-A42B-D440-A02A-48787B275917}" destId="{9023CBCF-5F04-9745-84E4-556768474937}" srcOrd="0" destOrd="0" presId="urn:microsoft.com/office/officeart/2005/8/layout/hList1"/>
    <dgm:cxn modelId="{4EC99F38-E973-2E48-955A-87F92BFADAB7}" type="presOf" srcId="{B0471FC7-182C-1C4A-9289-0C5631AEDB45}" destId="{825BDAB3-4C27-F84D-830F-F819A7D5996E}" srcOrd="0" destOrd="0" presId="urn:microsoft.com/office/officeart/2005/8/layout/hList1"/>
    <dgm:cxn modelId="{DE0CE160-68D5-5945-A38C-764A2E1734F4}" srcId="{607803A9-691D-D94E-82E6-D6212096EF9D}" destId="{222361DC-0F5F-7648-A60E-57A1E20D498C}" srcOrd="1" destOrd="0" parTransId="{3FF3BE1E-2911-B44D-8A79-505DBD9371ED}" sibTransId="{2C330313-45EF-A542-9E23-9C1B35D52312}"/>
    <dgm:cxn modelId="{BC967C57-0D0E-AD4B-919A-0094CB5B0C7C}" srcId="{222361DC-0F5F-7648-A60E-57A1E20D498C}" destId="{9F543400-A42B-D440-A02A-48787B275917}" srcOrd="0" destOrd="0" parTransId="{65A832FC-B5EF-A94C-9B77-83AA764215A3}" sibTransId="{035FBA60-B7A4-0341-B55A-BA26FB282397}"/>
    <dgm:cxn modelId="{8795F983-7037-CD44-822A-4F3313F1D105}" type="presOf" srcId="{B97B3F80-A36A-284F-A9DB-CF646341ADE1}" destId="{885A9CBF-DF6F-F547-8B70-090638252E7B}" srcOrd="0" destOrd="1" presId="urn:microsoft.com/office/officeart/2005/8/layout/hList1"/>
    <dgm:cxn modelId="{E2E8378F-2790-8349-BDCF-FA0613A87E45}" srcId="{607803A9-691D-D94E-82E6-D6212096EF9D}" destId="{A661EA4F-B8C2-624D-8248-B20990D76886}" srcOrd="0" destOrd="0" parTransId="{9DE9EDCD-1331-8F47-AEE2-BB632EC706BB}" sibTransId="{4B9B7884-17BD-0F47-9EE9-88402D9CB098}"/>
    <dgm:cxn modelId="{FCFF0995-05AA-E24F-8F3D-68288D288B23}" srcId="{222361DC-0F5F-7648-A60E-57A1E20D498C}" destId="{6E8D4D7D-37CE-FD4B-B174-AE368C25355D}" srcOrd="1" destOrd="0" parTransId="{84B8DF73-5E98-A34B-BB22-F7209B6E48A3}" sibTransId="{1B8DACAA-CBF6-CE41-835B-64865BF56CF9}"/>
    <dgm:cxn modelId="{4476F1B6-246A-C743-A86F-97F9EAB2B6C0}" type="presOf" srcId="{6E8D4D7D-37CE-FD4B-B174-AE368C25355D}" destId="{9023CBCF-5F04-9745-84E4-556768474937}" srcOrd="0" destOrd="1" presId="urn:microsoft.com/office/officeart/2005/8/layout/hList1"/>
    <dgm:cxn modelId="{3D0C09B7-954B-2B47-B073-77BFD5C5195B}" type="presOf" srcId="{607803A9-691D-D94E-82E6-D6212096EF9D}" destId="{974E3FE1-78FA-664F-86D8-828532B0DFA6}" srcOrd="0" destOrd="0" presId="urn:microsoft.com/office/officeart/2005/8/layout/hList1"/>
    <dgm:cxn modelId="{4149CABF-8435-E94B-912A-C9EF66739834}" type="presOf" srcId="{D0C808E2-9D31-0B4F-AF91-E8CBC745AE5F}" destId="{885A9CBF-DF6F-F547-8B70-090638252E7B}" srcOrd="0" destOrd="2" presId="urn:microsoft.com/office/officeart/2005/8/layout/hList1"/>
    <dgm:cxn modelId="{265E28C6-88F1-4F42-B89B-23C1403A24B7}" srcId="{A661EA4F-B8C2-624D-8248-B20990D76886}" destId="{A7C240DE-1FC5-E942-9C08-D0CADDC3E4A6}" srcOrd="3" destOrd="0" parTransId="{134BB638-624C-2D47-B194-4AE2EB038365}" sibTransId="{63541DA3-C051-C047-9E3A-729C4094CB4A}"/>
    <dgm:cxn modelId="{23A51FC7-BFB7-8A49-AE9D-4C29B07E719C}" srcId="{B0471FC7-182C-1C4A-9289-0C5631AEDB45}" destId="{AC50ABEC-0613-DC43-8C07-19A36146B014}" srcOrd="1" destOrd="0" parTransId="{C8B7E76E-322E-4443-9E61-5CA33ECD6EFB}" sibTransId="{F98728BA-1D96-DC41-A48B-8D81A5616010}"/>
    <dgm:cxn modelId="{C0ABF3C8-9980-7E4D-9803-BA3A71DA333F}" srcId="{B0471FC7-182C-1C4A-9289-0C5631AEDB45}" destId="{76EE25C0-1AED-9C42-8B78-D6F89FD378F3}" srcOrd="2" destOrd="0" parTransId="{BCF3DD56-B8E4-E848-9499-081C091F94F7}" sibTransId="{426E0DD0-F684-EA4F-A134-62AD7C60DBC7}"/>
    <dgm:cxn modelId="{713949CF-36AA-1A4C-863A-B56378DEC657}" srcId="{A661EA4F-B8C2-624D-8248-B20990D76886}" destId="{D0C808E2-9D31-0B4F-AF91-E8CBC745AE5F}" srcOrd="2" destOrd="0" parTransId="{5D400B6A-7DE9-7241-868D-A1F11D0CD833}" sibTransId="{7255CD91-F9C3-D941-8ED7-42A07205D87B}"/>
    <dgm:cxn modelId="{F59570D1-3947-1A42-9214-359693023AAC}" type="presOf" srcId="{A7C240DE-1FC5-E942-9C08-D0CADDC3E4A6}" destId="{885A9CBF-DF6F-F547-8B70-090638252E7B}" srcOrd="0" destOrd="3" presId="urn:microsoft.com/office/officeart/2005/8/layout/hList1"/>
    <dgm:cxn modelId="{127D88D2-21B0-964B-AEDA-5DA145A48723}" type="presOf" srcId="{AC50ABEC-0613-DC43-8C07-19A36146B014}" destId="{F6CE648A-D6DC-6C45-8AD1-875A907C697A}" srcOrd="0" destOrd="1" presId="urn:microsoft.com/office/officeart/2005/8/layout/hList1"/>
    <dgm:cxn modelId="{93FA24D3-E26C-8C43-AB74-2847F1EA7F2E}" srcId="{607803A9-691D-D94E-82E6-D6212096EF9D}" destId="{B0471FC7-182C-1C4A-9289-0C5631AEDB45}" srcOrd="2" destOrd="0" parTransId="{8D56AA00-A01F-BA4D-9FB4-09A623A87AAD}" sibTransId="{6093EBD9-EA27-DD4A-8885-73DDA84527F3}"/>
    <dgm:cxn modelId="{B8C998DA-FDAA-5A41-8037-60E529658B5D}" srcId="{A661EA4F-B8C2-624D-8248-B20990D76886}" destId="{97CA98D9-7DCC-5144-BC84-C6464BF56BF6}" srcOrd="0" destOrd="0" parTransId="{23E9D92D-E502-BB44-A6AE-7197F9FA453F}" sibTransId="{B36C882C-38EC-A744-9959-FB2F4EFC2769}"/>
    <dgm:cxn modelId="{2FF993DE-C1F0-1248-AE93-F634B9A33E7E}" type="presOf" srcId="{A661EA4F-B8C2-624D-8248-B20990D76886}" destId="{4F659655-CBA5-1540-A96D-526B7348AAA6}" srcOrd="0" destOrd="0" presId="urn:microsoft.com/office/officeart/2005/8/layout/hList1"/>
    <dgm:cxn modelId="{108346DF-F332-B84D-A49F-F0310412D159}" srcId="{A661EA4F-B8C2-624D-8248-B20990D76886}" destId="{B97B3F80-A36A-284F-A9DB-CF646341ADE1}" srcOrd="1" destOrd="0" parTransId="{7B66D8DF-9968-DE48-9970-3F62611AFBE0}" sibTransId="{950BED7A-50C0-2048-9E1D-4857DCAE08B6}"/>
    <dgm:cxn modelId="{86DE7BAF-A815-354E-8B10-8B6364B5D4FF}" type="presParOf" srcId="{974E3FE1-78FA-664F-86D8-828532B0DFA6}" destId="{1E56CFD4-BD82-834A-A60D-70AABB26F564}" srcOrd="0" destOrd="0" presId="urn:microsoft.com/office/officeart/2005/8/layout/hList1"/>
    <dgm:cxn modelId="{77B67585-0189-9048-AD0C-D1210F5F264A}" type="presParOf" srcId="{1E56CFD4-BD82-834A-A60D-70AABB26F564}" destId="{4F659655-CBA5-1540-A96D-526B7348AAA6}" srcOrd="0" destOrd="0" presId="urn:microsoft.com/office/officeart/2005/8/layout/hList1"/>
    <dgm:cxn modelId="{3B427535-63D1-C24F-859B-9E61D07103D6}" type="presParOf" srcId="{1E56CFD4-BD82-834A-A60D-70AABB26F564}" destId="{885A9CBF-DF6F-F547-8B70-090638252E7B}" srcOrd="1" destOrd="0" presId="urn:microsoft.com/office/officeart/2005/8/layout/hList1"/>
    <dgm:cxn modelId="{B5EB30C3-28B0-A549-9BAF-B6A20059A8C5}" type="presParOf" srcId="{974E3FE1-78FA-664F-86D8-828532B0DFA6}" destId="{DC79AB54-13A5-0B49-B1A2-E6039E72F47B}" srcOrd="1" destOrd="0" presId="urn:microsoft.com/office/officeart/2005/8/layout/hList1"/>
    <dgm:cxn modelId="{16FEF9D7-0287-F24B-8E46-6EC861388C17}" type="presParOf" srcId="{974E3FE1-78FA-664F-86D8-828532B0DFA6}" destId="{10451356-3C3A-EB41-9733-0F810929D593}" srcOrd="2" destOrd="0" presId="urn:microsoft.com/office/officeart/2005/8/layout/hList1"/>
    <dgm:cxn modelId="{2684858A-9EC8-FA4E-803D-4734D9AFD187}" type="presParOf" srcId="{10451356-3C3A-EB41-9733-0F810929D593}" destId="{C511A586-F7A6-3648-872E-CCFD57DA6FCE}" srcOrd="0" destOrd="0" presId="urn:microsoft.com/office/officeart/2005/8/layout/hList1"/>
    <dgm:cxn modelId="{AB21E284-57A6-D74C-94A3-02D7B2F715E8}" type="presParOf" srcId="{10451356-3C3A-EB41-9733-0F810929D593}" destId="{9023CBCF-5F04-9745-84E4-556768474937}" srcOrd="1" destOrd="0" presId="urn:microsoft.com/office/officeart/2005/8/layout/hList1"/>
    <dgm:cxn modelId="{5B930D6F-B16E-BF40-B937-0A9608B0F60F}" type="presParOf" srcId="{974E3FE1-78FA-664F-86D8-828532B0DFA6}" destId="{64C689A6-E665-374A-9F7E-49CE9BB629F0}" srcOrd="3" destOrd="0" presId="urn:microsoft.com/office/officeart/2005/8/layout/hList1"/>
    <dgm:cxn modelId="{8C614EFC-9D32-9C4D-8631-161780DCE721}" type="presParOf" srcId="{974E3FE1-78FA-664F-86D8-828532B0DFA6}" destId="{95C229C6-821E-844F-981E-5D6EA1D10087}" srcOrd="4" destOrd="0" presId="urn:microsoft.com/office/officeart/2005/8/layout/hList1"/>
    <dgm:cxn modelId="{CA199FD4-670F-F548-BBBE-8CE74B717453}" type="presParOf" srcId="{95C229C6-821E-844F-981E-5D6EA1D10087}" destId="{825BDAB3-4C27-F84D-830F-F819A7D5996E}" srcOrd="0" destOrd="0" presId="urn:microsoft.com/office/officeart/2005/8/layout/hList1"/>
    <dgm:cxn modelId="{F33ACD34-318D-FE44-9E8E-BB0905CEA70A}" type="presParOf" srcId="{95C229C6-821E-844F-981E-5D6EA1D10087}" destId="{F6CE648A-D6DC-6C45-8AD1-875A907C697A}"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0A00BBE-D640-3643-B3BE-E73D241CB1D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4876C7E5-4404-3645-845D-ED3290471B4E}">
      <dgm:prSet phldrT="[Text]" custT="1"/>
      <dgm:spPr/>
      <dgm:t>
        <a:bodyPr/>
        <a:lstStyle/>
        <a:p>
          <a:r>
            <a:rPr lang="en-US" sz="2000"/>
            <a:t>Network</a:t>
          </a:r>
          <a:r>
            <a:rPr lang="en-US" sz="1600"/>
            <a:t> </a:t>
          </a:r>
        </a:p>
      </dgm:t>
    </dgm:pt>
    <dgm:pt modelId="{D64EF43F-EF00-F044-A3FC-76CF2FE04B2A}" type="parTrans" cxnId="{BB5AC3F6-1B17-204B-95ED-8028B834B7D1}">
      <dgm:prSet/>
      <dgm:spPr/>
      <dgm:t>
        <a:bodyPr/>
        <a:lstStyle/>
        <a:p>
          <a:endParaRPr lang="en-US" sz="1400"/>
        </a:p>
      </dgm:t>
    </dgm:pt>
    <dgm:pt modelId="{3F0A6651-7105-EE49-B7FD-8B9152F31B68}" type="sibTrans" cxnId="{BB5AC3F6-1B17-204B-95ED-8028B834B7D1}">
      <dgm:prSet/>
      <dgm:spPr/>
      <dgm:t>
        <a:bodyPr/>
        <a:lstStyle/>
        <a:p>
          <a:endParaRPr lang="en-US" sz="1400"/>
        </a:p>
      </dgm:t>
    </dgm:pt>
    <dgm:pt modelId="{9D4F280C-A0DB-3548-836A-2DE67B248800}">
      <dgm:prSet phldrT="[Text]" custT="1"/>
      <dgm:spPr/>
      <dgm:t>
        <a:bodyPr/>
        <a:lstStyle/>
        <a:p>
          <a:r>
            <a:rPr lang="en-US" sz="2000">
              <a:solidFill>
                <a:schemeClr val="accent6">
                  <a:lumMod val="10000"/>
                </a:schemeClr>
              </a:solidFill>
            </a:rPr>
            <a:t>The network must include providers with specialized expertise that corresponds to target population (i.e., duals)</a:t>
          </a:r>
        </a:p>
      </dgm:t>
    </dgm:pt>
    <dgm:pt modelId="{6EBBF24B-32FD-1545-86F4-589EC6D89B77}" type="parTrans" cxnId="{8D719D08-ED83-A144-B58E-5852A4EA16CE}">
      <dgm:prSet/>
      <dgm:spPr/>
      <dgm:t>
        <a:bodyPr/>
        <a:lstStyle/>
        <a:p>
          <a:endParaRPr lang="en-US" sz="1400"/>
        </a:p>
      </dgm:t>
    </dgm:pt>
    <dgm:pt modelId="{3FFADA90-80F1-5549-A4A0-75EB1A224602}" type="sibTrans" cxnId="{8D719D08-ED83-A144-B58E-5852A4EA16CE}">
      <dgm:prSet/>
      <dgm:spPr/>
      <dgm:t>
        <a:bodyPr/>
        <a:lstStyle/>
        <a:p>
          <a:endParaRPr lang="en-US" sz="1400"/>
        </a:p>
      </dgm:t>
    </dgm:pt>
    <dgm:pt modelId="{9EC8E55A-02FF-9C41-AB63-09F3DCACE344}">
      <dgm:prSet phldrT="[Text]" custT="1"/>
      <dgm:spPr/>
      <dgm:t>
        <a:bodyPr/>
        <a:lstStyle/>
        <a:p>
          <a:pPr algn="l"/>
          <a:endParaRPr lang="en-US" sz="1400"/>
        </a:p>
        <a:p>
          <a:pPr algn="ctr"/>
          <a:r>
            <a:rPr lang="en-US" sz="2000"/>
            <a:t>Oversight of Network</a:t>
          </a:r>
        </a:p>
        <a:p>
          <a:pPr algn="l"/>
          <a:endParaRPr lang="en-US" sz="1400"/>
        </a:p>
      </dgm:t>
    </dgm:pt>
    <dgm:pt modelId="{503BC559-31A9-054E-BDD3-9EEFCF961A13}" type="parTrans" cxnId="{BC68C1AC-26A5-1C4F-BE6F-21F72F2ABFFB}">
      <dgm:prSet/>
      <dgm:spPr/>
      <dgm:t>
        <a:bodyPr/>
        <a:lstStyle/>
        <a:p>
          <a:endParaRPr lang="en-US" sz="1400"/>
        </a:p>
      </dgm:t>
    </dgm:pt>
    <dgm:pt modelId="{D5BE213F-274A-5E4C-91E8-D3A3C9469A64}" type="sibTrans" cxnId="{BC68C1AC-26A5-1C4F-BE6F-21F72F2ABFFB}">
      <dgm:prSet/>
      <dgm:spPr/>
      <dgm:t>
        <a:bodyPr/>
        <a:lstStyle/>
        <a:p>
          <a:endParaRPr lang="en-US" sz="1400"/>
        </a:p>
      </dgm:t>
    </dgm:pt>
    <dgm:pt modelId="{50541391-B738-D74A-B36F-85B99F849B6D}">
      <dgm:prSet phldrT="[Text]" custT="1"/>
      <dgm:spPr/>
      <dgm:t>
        <a:bodyPr/>
        <a:lstStyle/>
        <a:p>
          <a:r>
            <a:rPr lang="en-US" sz="2000">
              <a:solidFill>
                <a:schemeClr val="accent6">
                  <a:lumMod val="10000"/>
                </a:schemeClr>
              </a:solidFill>
            </a:rPr>
            <a:t>The SNP credentials and recredentials practitioners and facilities</a:t>
          </a:r>
        </a:p>
      </dgm:t>
    </dgm:pt>
    <dgm:pt modelId="{CA4C1724-0F5C-064B-B3A2-60DDDDE19ACF}" type="parTrans" cxnId="{491C210B-B767-B941-9545-DDE7EA4D3A0E}">
      <dgm:prSet/>
      <dgm:spPr/>
      <dgm:t>
        <a:bodyPr/>
        <a:lstStyle/>
        <a:p>
          <a:endParaRPr lang="en-US" sz="1400"/>
        </a:p>
      </dgm:t>
    </dgm:pt>
    <dgm:pt modelId="{5E8828F5-E10C-744E-A6A0-46EBF3BE1F3C}" type="sibTrans" cxnId="{491C210B-B767-B941-9545-DDE7EA4D3A0E}">
      <dgm:prSet/>
      <dgm:spPr/>
      <dgm:t>
        <a:bodyPr/>
        <a:lstStyle/>
        <a:p>
          <a:endParaRPr lang="en-US" sz="1400"/>
        </a:p>
      </dgm:t>
    </dgm:pt>
    <dgm:pt modelId="{3C0F4F62-0E4A-7F43-AE4D-BA95E152A22D}">
      <dgm:prSet phldrT="[Text]" custT="1"/>
      <dgm:spPr/>
      <dgm:t>
        <a:bodyPr/>
        <a:lstStyle/>
        <a:p>
          <a:r>
            <a:rPr lang="en-US" sz="2000"/>
            <a:t>Collaboration</a:t>
          </a:r>
          <a:r>
            <a:rPr lang="en-US" sz="1600"/>
            <a:t> </a:t>
          </a:r>
        </a:p>
      </dgm:t>
    </dgm:pt>
    <dgm:pt modelId="{DBBC4F30-B08D-3D42-AEE4-AFE5A3325689}" type="parTrans" cxnId="{0F8222DD-7F5A-4F4D-BF28-50DE3E619E24}">
      <dgm:prSet/>
      <dgm:spPr/>
      <dgm:t>
        <a:bodyPr/>
        <a:lstStyle/>
        <a:p>
          <a:endParaRPr lang="en-US" sz="1400"/>
        </a:p>
      </dgm:t>
    </dgm:pt>
    <dgm:pt modelId="{2FF87081-9C78-F84D-A0C7-D97DF5AF2BDD}" type="sibTrans" cxnId="{0F8222DD-7F5A-4F4D-BF28-50DE3E619E24}">
      <dgm:prSet/>
      <dgm:spPr/>
      <dgm:t>
        <a:bodyPr/>
        <a:lstStyle/>
        <a:p>
          <a:endParaRPr lang="en-US" sz="1400"/>
        </a:p>
      </dgm:t>
    </dgm:pt>
    <dgm:pt modelId="{9352BF0C-B7C0-B54E-A0B3-92633028C8AA}">
      <dgm:prSet phldrT="[Text]" custT="1"/>
      <dgm:spPr/>
      <dgm:t>
        <a:bodyPr/>
        <a:lstStyle/>
        <a:p>
          <a:r>
            <a:rPr lang="en-US" sz="2000">
              <a:solidFill>
                <a:schemeClr val="accent6">
                  <a:lumMod val="10000"/>
                </a:schemeClr>
              </a:solidFill>
            </a:rPr>
            <a:t>Providers are expected to collaborate with the ICT and contribute to the care plan</a:t>
          </a:r>
        </a:p>
      </dgm:t>
    </dgm:pt>
    <dgm:pt modelId="{ABEED935-2379-514F-8CED-31874DD225BA}" type="parTrans" cxnId="{C36EFE08-E905-5C42-9FEA-D2A693C36972}">
      <dgm:prSet/>
      <dgm:spPr/>
      <dgm:t>
        <a:bodyPr/>
        <a:lstStyle/>
        <a:p>
          <a:endParaRPr lang="en-US" sz="1400"/>
        </a:p>
      </dgm:t>
    </dgm:pt>
    <dgm:pt modelId="{282DBEA2-351E-A940-80BC-1EB8FF5E8202}" type="sibTrans" cxnId="{C36EFE08-E905-5C42-9FEA-D2A693C36972}">
      <dgm:prSet/>
      <dgm:spPr/>
      <dgm:t>
        <a:bodyPr/>
        <a:lstStyle/>
        <a:p>
          <a:endParaRPr lang="en-US" sz="1400"/>
        </a:p>
      </dgm:t>
    </dgm:pt>
    <dgm:pt modelId="{AC0062E0-B0A3-4D40-8824-981D2E64F596}">
      <dgm:prSet phldrT="[Text]" custT="1"/>
      <dgm:spPr/>
      <dgm:t>
        <a:bodyPr/>
        <a:lstStyle/>
        <a:p>
          <a:r>
            <a:rPr lang="en-US" sz="2000"/>
            <a:t>Provider Directory</a:t>
          </a:r>
        </a:p>
      </dgm:t>
    </dgm:pt>
    <dgm:pt modelId="{E746CC11-55E3-E840-979A-1A1D954150F1}" type="parTrans" cxnId="{2464DBFB-5F82-8543-BC1D-C503C00B9F11}">
      <dgm:prSet/>
      <dgm:spPr/>
      <dgm:t>
        <a:bodyPr/>
        <a:lstStyle/>
        <a:p>
          <a:endParaRPr lang="en-US" sz="1400"/>
        </a:p>
      </dgm:t>
    </dgm:pt>
    <dgm:pt modelId="{E53B04F1-379D-764C-8660-51514ECF028D}" type="sibTrans" cxnId="{2464DBFB-5F82-8543-BC1D-C503C00B9F11}">
      <dgm:prSet/>
      <dgm:spPr/>
      <dgm:t>
        <a:bodyPr/>
        <a:lstStyle/>
        <a:p>
          <a:endParaRPr lang="en-US" sz="1400"/>
        </a:p>
      </dgm:t>
    </dgm:pt>
    <dgm:pt modelId="{12ECE7EE-0758-CA4F-9E00-36DEA9E433C7}">
      <dgm:prSet phldrT="[Text]" custT="1"/>
      <dgm:spPr/>
      <dgm:t>
        <a:bodyPr/>
        <a:lstStyle/>
        <a:p>
          <a:r>
            <a:rPr lang="en-US" sz="2000">
              <a:solidFill>
                <a:schemeClr val="accent6">
                  <a:lumMod val="10000"/>
                </a:schemeClr>
              </a:solidFill>
            </a:rPr>
            <a:t>The SNP documents, updates, and maintains accurate provider information</a:t>
          </a:r>
        </a:p>
      </dgm:t>
    </dgm:pt>
    <dgm:pt modelId="{EEA85F9C-BF70-6144-A389-03E37A83783F}" type="parTrans" cxnId="{EB07A1AB-0296-184F-9883-B77F9890BA73}">
      <dgm:prSet/>
      <dgm:spPr/>
      <dgm:t>
        <a:bodyPr/>
        <a:lstStyle/>
        <a:p>
          <a:endParaRPr lang="en-US" sz="1400"/>
        </a:p>
      </dgm:t>
    </dgm:pt>
    <dgm:pt modelId="{E97B686E-A5E4-5246-9DDA-527B979DEB3F}" type="sibTrans" cxnId="{EB07A1AB-0296-184F-9883-B77F9890BA73}">
      <dgm:prSet/>
      <dgm:spPr/>
      <dgm:t>
        <a:bodyPr/>
        <a:lstStyle/>
        <a:p>
          <a:endParaRPr lang="en-US" sz="1400"/>
        </a:p>
      </dgm:t>
    </dgm:pt>
    <dgm:pt modelId="{2374C5BC-ED86-944C-AC85-D6BD2CB955AC}" type="pres">
      <dgm:prSet presAssocID="{40A00BBE-D640-3643-B3BE-E73D241CB1D5}" presName="Name0" presStyleCnt="0">
        <dgm:presLayoutVars>
          <dgm:dir/>
          <dgm:animLvl val="lvl"/>
          <dgm:resizeHandles val="exact"/>
        </dgm:presLayoutVars>
      </dgm:prSet>
      <dgm:spPr/>
    </dgm:pt>
    <dgm:pt modelId="{53726CF3-2952-424B-B7AD-3BE27D469D3A}" type="pres">
      <dgm:prSet presAssocID="{4876C7E5-4404-3645-845D-ED3290471B4E}" presName="linNode" presStyleCnt="0"/>
      <dgm:spPr/>
    </dgm:pt>
    <dgm:pt modelId="{8FBDFBF5-0991-B042-9258-BEACBAC2C328}" type="pres">
      <dgm:prSet presAssocID="{4876C7E5-4404-3645-845D-ED3290471B4E}" presName="parentText" presStyleLbl="node1" presStyleIdx="0" presStyleCnt="4">
        <dgm:presLayoutVars>
          <dgm:chMax val="1"/>
          <dgm:bulletEnabled val="1"/>
        </dgm:presLayoutVars>
      </dgm:prSet>
      <dgm:spPr/>
    </dgm:pt>
    <dgm:pt modelId="{418D090E-B3AA-9741-8C20-100027A071F0}" type="pres">
      <dgm:prSet presAssocID="{4876C7E5-4404-3645-845D-ED3290471B4E}" presName="descendantText" presStyleLbl="alignAccFollowNode1" presStyleIdx="0" presStyleCnt="4">
        <dgm:presLayoutVars>
          <dgm:bulletEnabled val="1"/>
        </dgm:presLayoutVars>
      </dgm:prSet>
      <dgm:spPr/>
    </dgm:pt>
    <dgm:pt modelId="{FAD420B8-C64E-3848-B809-5ABFECD70B14}" type="pres">
      <dgm:prSet presAssocID="{3F0A6651-7105-EE49-B7FD-8B9152F31B68}" presName="sp" presStyleCnt="0"/>
      <dgm:spPr/>
    </dgm:pt>
    <dgm:pt modelId="{FD34007C-FB3A-4340-AAE7-198ADFE5EEE8}" type="pres">
      <dgm:prSet presAssocID="{9EC8E55A-02FF-9C41-AB63-09F3DCACE344}" presName="linNode" presStyleCnt="0"/>
      <dgm:spPr/>
    </dgm:pt>
    <dgm:pt modelId="{20AC28D1-B242-EA4B-AD81-D7CF52DD4066}" type="pres">
      <dgm:prSet presAssocID="{9EC8E55A-02FF-9C41-AB63-09F3DCACE344}" presName="parentText" presStyleLbl="node1" presStyleIdx="1" presStyleCnt="4">
        <dgm:presLayoutVars>
          <dgm:chMax val="1"/>
          <dgm:bulletEnabled val="1"/>
        </dgm:presLayoutVars>
      </dgm:prSet>
      <dgm:spPr/>
    </dgm:pt>
    <dgm:pt modelId="{C7C77832-D23E-A345-B025-D81332502DED}" type="pres">
      <dgm:prSet presAssocID="{9EC8E55A-02FF-9C41-AB63-09F3DCACE344}" presName="descendantText" presStyleLbl="alignAccFollowNode1" presStyleIdx="1" presStyleCnt="4">
        <dgm:presLayoutVars>
          <dgm:bulletEnabled val="1"/>
        </dgm:presLayoutVars>
      </dgm:prSet>
      <dgm:spPr/>
    </dgm:pt>
    <dgm:pt modelId="{84CC7A4E-F870-6D4C-93D3-36699DC23CF6}" type="pres">
      <dgm:prSet presAssocID="{D5BE213F-274A-5E4C-91E8-D3A3C9469A64}" presName="sp" presStyleCnt="0"/>
      <dgm:spPr/>
    </dgm:pt>
    <dgm:pt modelId="{22DB310C-3F2F-494C-8443-F78FD1539631}" type="pres">
      <dgm:prSet presAssocID="{AC0062E0-B0A3-4D40-8824-981D2E64F596}" presName="linNode" presStyleCnt="0"/>
      <dgm:spPr/>
    </dgm:pt>
    <dgm:pt modelId="{1671892D-AD9F-EA48-83B7-A277CA1B0DE0}" type="pres">
      <dgm:prSet presAssocID="{AC0062E0-B0A3-4D40-8824-981D2E64F596}" presName="parentText" presStyleLbl="node1" presStyleIdx="2" presStyleCnt="4">
        <dgm:presLayoutVars>
          <dgm:chMax val="1"/>
          <dgm:bulletEnabled val="1"/>
        </dgm:presLayoutVars>
      </dgm:prSet>
      <dgm:spPr/>
    </dgm:pt>
    <dgm:pt modelId="{912532BA-3C64-8D4D-9C87-0929F1C5698C}" type="pres">
      <dgm:prSet presAssocID="{AC0062E0-B0A3-4D40-8824-981D2E64F596}" presName="descendantText" presStyleLbl="alignAccFollowNode1" presStyleIdx="2" presStyleCnt="4">
        <dgm:presLayoutVars>
          <dgm:bulletEnabled val="1"/>
        </dgm:presLayoutVars>
      </dgm:prSet>
      <dgm:spPr/>
    </dgm:pt>
    <dgm:pt modelId="{B4874A83-56A4-6443-A808-261332CA4A4C}" type="pres">
      <dgm:prSet presAssocID="{E53B04F1-379D-764C-8660-51514ECF028D}" presName="sp" presStyleCnt="0"/>
      <dgm:spPr/>
    </dgm:pt>
    <dgm:pt modelId="{69865858-2F90-5F4E-B3CC-2AF1A65213E7}" type="pres">
      <dgm:prSet presAssocID="{3C0F4F62-0E4A-7F43-AE4D-BA95E152A22D}" presName="linNode" presStyleCnt="0"/>
      <dgm:spPr/>
    </dgm:pt>
    <dgm:pt modelId="{4C8BB692-0485-2143-919B-F1A1467F5A93}" type="pres">
      <dgm:prSet presAssocID="{3C0F4F62-0E4A-7F43-AE4D-BA95E152A22D}" presName="parentText" presStyleLbl="node1" presStyleIdx="3" presStyleCnt="4">
        <dgm:presLayoutVars>
          <dgm:chMax val="1"/>
          <dgm:bulletEnabled val="1"/>
        </dgm:presLayoutVars>
      </dgm:prSet>
      <dgm:spPr/>
    </dgm:pt>
    <dgm:pt modelId="{86902D7A-E422-4241-988F-C9A83F32CD2B}" type="pres">
      <dgm:prSet presAssocID="{3C0F4F62-0E4A-7F43-AE4D-BA95E152A22D}" presName="descendantText" presStyleLbl="alignAccFollowNode1" presStyleIdx="3" presStyleCnt="4">
        <dgm:presLayoutVars>
          <dgm:bulletEnabled val="1"/>
        </dgm:presLayoutVars>
      </dgm:prSet>
      <dgm:spPr/>
    </dgm:pt>
  </dgm:ptLst>
  <dgm:cxnLst>
    <dgm:cxn modelId="{97ED4907-58F9-3B43-9E3B-19F417153CA5}" type="presOf" srcId="{4876C7E5-4404-3645-845D-ED3290471B4E}" destId="{8FBDFBF5-0991-B042-9258-BEACBAC2C328}" srcOrd="0" destOrd="0" presId="urn:microsoft.com/office/officeart/2005/8/layout/vList5"/>
    <dgm:cxn modelId="{8D719D08-ED83-A144-B58E-5852A4EA16CE}" srcId="{4876C7E5-4404-3645-845D-ED3290471B4E}" destId="{9D4F280C-A0DB-3548-836A-2DE67B248800}" srcOrd="0" destOrd="0" parTransId="{6EBBF24B-32FD-1545-86F4-589EC6D89B77}" sibTransId="{3FFADA90-80F1-5549-A4A0-75EB1A224602}"/>
    <dgm:cxn modelId="{C36EFE08-E905-5C42-9FEA-D2A693C36972}" srcId="{3C0F4F62-0E4A-7F43-AE4D-BA95E152A22D}" destId="{9352BF0C-B7C0-B54E-A0B3-92633028C8AA}" srcOrd="0" destOrd="0" parTransId="{ABEED935-2379-514F-8CED-31874DD225BA}" sibTransId="{282DBEA2-351E-A940-80BC-1EB8FF5E8202}"/>
    <dgm:cxn modelId="{491C210B-B767-B941-9545-DDE7EA4D3A0E}" srcId="{9EC8E55A-02FF-9C41-AB63-09F3DCACE344}" destId="{50541391-B738-D74A-B36F-85B99F849B6D}" srcOrd="0" destOrd="0" parTransId="{CA4C1724-0F5C-064B-B3A2-60DDDDE19ACF}" sibTransId="{5E8828F5-E10C-744E-A6A0-46EBF3BE1F3C}"/>
    <dgm:cxn modelId="{0EEBC478-1245-324C-9A00-309B602B0B3A}" type="presOf" srcId="{40A00BBE-D640-3643-B3BE-E73D241CB1D5}" destId="{2374C5BC-ED86-944C-AC85-D6BD2CB955AC}" srcOrd="0" destOrd="0" presId="urn:microsoft.com/office/officeart/2005/8/layout/vList5"/>
    <dgm:cxn modelId="{5318A78B-C245-8A4C-A450-D5899C35C9AE}" type="presOf" srcId="{9EC8E55A-02FF-9C41-AB63-09F3DCACE344}" destId="{20AC28D1-B242-EA4B-AD81-D7CF52DD4066}" srcOrd="0" destOrd="0" presId="urn:microsoft.com/office/officeart/2005/8/layout/vList5"/>
    <dgm:cxn modelId="{45C2B7A8-834A-CF4E-8F14-95E0D5D1566B}" type="presOf" srcId="{50541391-B738-D74A-B36F-85B99F849B6D}" destId="{C7C77832-D23E-A345-B025-D81332502DED}" srcOrd="0" destOrd="0" presId="urn:microsoft.com/office/officeart/2005/8/layout/vList5"/>
    <dgm:cxn modelId="{EB07A1AB-0296-184F-9883-B77F9890BA73}" srcId="{AC0062E0-B0A3-4D40-8824-981D2E64F596}" destId="{12ECE7EE-0758-CA4F-9E00-36DEA9E433C7}" srcOrd="0" destOrd="0" parTransId="{EEA85F9C-BF70-6144-A389-03E37A83783F}" sibTransId="{E97B686E-A5E4-5246-9DDA-527B979DEB3F}"/>
    <dgm:cxn modelId="{BC68C1AC-26A5-1C4F-BE6F-21F72F2ABFFB}" srcId="{40A00BBE-D640-3643-B3BE-E73D241CB1D5}" destId="{9EC8E55A-02FF-9C41-AB63-09F3DCACE344}" srcOrd="1" destOrd="0" parTransId="{503BC559-31A9-054E-BDD3-9EEFCF961A13}" sibTransId="{D5BE213F-274A-5E4C-91E8-D3A3C9469A64}"/>
    <dgm:cxn modelId="{69E948B3-4D40-AA48-BAAF-B70F8978BBB9}" type="presOf" srcId="{3C0F4F62-0E4A-7F43-AE4D-BA95E152A22D}" destId="{4C8BB692-0485-2143-919B-F1A1467F5A93}" srcOrd="0" destOrd="0" presId="urn:microsoft.com/office/officeart/2005/8/layout/vList5"/>
    <dgm:cxn modelId="{76D453BC-83FE-9E48-85F5-E33732E92329}" type="presOf" srcId="{AC0062E0-B0A3-4D40-8824-981D2E64F596}" destId="{1671892D-AD9F-EA48-83B7-A277CA1B0DE0}" srcOrd="0" destOrd="0" presId="urn:microsoft.com/office/officeart/2005/8/layout/vList5"/>
    <dgm:cxn modelId="{0F8222DD-7F5A-4F4D-BF28-50DE3E619E24}" srcId="{40A00BBE-D640-3643-B3BE-E73D241CB1D5}" destId="{3C0F4F62-0E4A-7F43-AE4D-BA95E152A22D}" srcOrd="3" destOrd="0" parTransId="{DBBC4F30-B08D-3D42-AEE4-AFE5A3325689}" sibTransId="{2FF87081-9C78-F84D-A0C7-D97DF5AF2BDD}"/>
    <dgm:cxn modelId="{27EA3EDD-2D80-5A41-93D6-00C0B390B864}" type="presOf" srcId="{12ECE7EE-0758-CA4F-9E00-36DEA9E433C7}" destId="{912532BA-3C64-8D4D-9C87-0929F1C5698C}" srcOrd="0" destOrd="0" presId="urn:microsoft.com/office/officeart/2005/8/layout/vList5"/>
    <dgm:cxn modelId="{54D3FAEA-9999-664E-B4F0-EAA496B196E8}" type="presOf" srcId="{9352BF0C-B7C0-B54E-A0B3-92633028C8AA}" destId="{86902D7A-E422-4241-988F-C9A83F32CD2B}" srcOrd="0" destOrd="0" presId="urn:microsoft.com/office/officeart/2005/8/layout/vList5"/>
    <dgm:cxn modelId="{9E2399EE-E37D-B446-BB03-3E151011BBF2}" type="presOf" srcId="{9D4F280C-A0DB-3548-836A-2DE67B248800}" destId="{418D090E-B3AA-9741-8C20-100027A071F0}" srcOrd="0" destOrd="0" presId="urn:microsoft.com/office/officeart/2005/8/layout/vList5"/>
    <dgm:cxn modelId="{BB5AC3F6-1B17-204B-95ED-8028B834B7D1}" srcId="{40A00BBE-D640-3643-B3BE-E73D241CB1D5}" destId="{4876C7E5-4404-3645-845D-ED3290471B4E}" srcOrd="0" destOrd="0" parTransId="{D64EF43F-EF00-F044-A3FC-76CF2FE04B2A}" sibTransId="{3F0A6651-7105-EE49-B7FD-8B9152F31B68}"/>
    <dgm:cxn modelId="{2464DBFB-5F82-8543-BC1D-C503C00B9F11}" srcId="{40A00BBE-D640-3643-B3BE-E73D241CB1D5}" destId="{AC0062E0-B0A3-4D40-8824-981D2E64F596}" srcOrd="2" destOrd="0" parTransId="{E746CC11-55E3-E840-979A-1A1D954150F1}" sibTransId="{E53B04F1-379D-764C-8660-51514ECF028D}"/>
    <dgm:cxn modelId="{FB98DE37-18B5-1040-A7F6-23DB1AD9F94F}" type="presParOf" srcId="{2374C5BC-ED86-944C-AC85-D6BD2CB955AC}" destId="{53726CF3-2952-424B-B7AD-3BE27D469D3A}" srcOrd="0" destOrd="0" presId="urn:microsoft.com/office/officeart/2005/8/layout/vList5"/>
    <dgm:cxn modelId="{A15AD734-8055-CE40-86C8-081C84764662}" type="presParOf" srcId="{53726CF3-2952-424B-B7AD-3BE27D469D3A}" destId="{8FBDFBF5-0991-B042-9258-BEACBAC2C328}" srcOrd="0" destOrd="0" presId="urn:microsoft.com/office/officeart/2005/8/layout/vList5"/>
    <dgm:cxn modelId="{23637EE9-129B-354B-88C5-B745DDC75C17}" type="presParOf" srcId="{53726CF3-2952-424B-B7AD-3BE27D469D3A}" destId="{418D090E-B3AA-9741-8C20-100027A071F0}" srcOrd="1" destOrd="0" presId="urn:microsoft.com/office/officeart/2005/8/layout/vList5"/>
    <dgm:cxn modelId="{FD2D8D88-57E3-5F44-9EAB-3965E5BDDB77}" type="presParOf" srcId="{2374C5BC-ED86-944C-AC85-D6BD2CB955AC}" destId="{FAD420B8-C64E-3848-B809-5ABFECD70B14}" srcOrd="1" destOrd="0" presId="urn:microsoft.com/office/officeart/2005/8/layout/vList5"/>
    <dgm:cxn modelId="{1D73389D-FD4F-1849-910D-8E03A92C2704}" type="presParOf" srcId="{2374C5BC-ED86-944C-AC85-D6BD2CB955AC}" destId="{FD34007C-FB3A-4340-AAE7-198ADFE5EEE8}" srcOrd="2" destOrd="0" presId="urn:microsoft.com/office/officeart/2005/8/layout/vList5"/>
    <dgm:cxn modelId="{BBDC25A6-2086-F846-9616-F2850676934F}" type="presParOf" srcId="{FD34007C-FB3A-4340-AAE7-198ADFE5EEE8}" destId="{20AC28D1-B242-EA4B-AD81-D7CF52DD4066}" srcOrd="0" destOrd="0" presId="urn:microsoft.com/office/officeart/2005/8/layout/vList5"/>
    <dgm:cxn modelId="{A18D54DD-4115-5B4D-8A52-683F5C15A95F}" type="presParOf" srcId="{FD34007C-FB3A-4340-AAE7-198ADFE5EEE8}" destId="{C7C77832-D23E-A345-B025-D81332502DED}" srcOrd="1" destOrd="0" presId="urn:microsoft.com/office/officeart/2005/8/layout/vList5"/>
    <dgm:cxn modelId="{9357A349-D2F9-1742-A0DB-34F13EA109B8}" type="presParOf" srcId="{2374C5BC-ED86-944C-AC85-D6BD2CB955AC}" destId="{84CC7A4E-F870-6D4C-93D3-36699DC23CF6}" srcOrd="3" destOrd="0" presId="urn:microsoft.com/office/officeart/2005/8/layout/vList5"/>
    <dgm:cxn modelId="{18FFEE1E-AB92-5A4F-9A47-FD3D83397FE4}" type="presParOf" srcId="{2374C5BC-ED86-944C-AC85-D6BD2CB955AC}" destId="{22DB310C-3F2F-494C-8443-F78FD1539631}" srcOrd="4" destOrd="0" presId="urn:microsoft.com/office/officeart/2005/8/layout/vList5"/>
    <dgm:cxn modelId="{1258E2DB-9E1D-BF47-BEF2-60AD2257DFDD}" type="presParOf" srcId="{22DB310C-3F2F-494C-8443-F78FD1539631}" destId="{1671892D-AD9F-EA48-83B7-A277CA1B0DE0}" srcOrd="0" destOrd="0" presId="urn:microsoft.com/office/officeart/2005/8/layout/vList5"/>
    <dgm:cxn modelId="{7F638278-F29B-994B-87D1-54C881F028D9}" type="presParOf" srcId="{22DB310C-3F2F-494C-8443-F78FD1539631}" destId="{912532BA-3C64-8D4D-9C87-0929F1C5698C}" srcOrd="1" destOrd="0" presId="urn:microsoft.com/office/officeart/2005/8/layout/vList5"/>
    <dgm:cxn modelId="{93C7520E-E003-0848-A91F-6360D8BC8843}" type="presParOf" srcId="{2374C5BC-ED86-944C-AC85-D6BD2CB955AC}" destId="{B4874A83-56A4-6443-A808-261332CA4A4C}" srcOrd="5" destOrd="0" presId="urn:microsoft.com/office/officeart/2005/8/layout/vList5"/>
    <dgm:cxn modelId="{CFFAD32E-4C2F-8A45-860D-A56AC2E00170}" type="presParOf" srcId="{2374C5BC-ED86-944C-AC85-D6BD2CB955AC}" destId="{69865858-2F90-5F4E-B3CC-2AF1A65213E7}" srcOrd="6" destOrd="0" presId="urn:microsoft.com/office/officeart/2005/8/layout/vList5"/>
    <dgm:cxn modelId="{CC0EFAFB-1377-8248-91BF-553EB8F94310}" type="presParOf" srcId="{69865858-2F90-5F4E-B3CC-2AF1A65213E7}" destId="{4C8BB692-0485-2143-919B-F1A1467F5A93}" srcOrd="0" destOrd="0" presId="urn:microsoft.com/office/officeart/2005/8/layout/vList5"/>
    <dgm:cxn modelId="{B162E06E-470B-874D-AD5D-FF6A918A453D}" type="presParOf" srcId="{69865858-2F90-5F4E-B3CC-2AF1A65213E7}" destId="{86902D7A-E422-4241-988F-C9A83F32CD2B}"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D7284B-EBEC-1943-9103-5C4DA5464775}">
      <dsp:nvSpPr>
        <dsp:cNvPr id="0" name=""/>
        <dsp:cNvSpPr/>
      </dsp:nvSpPr>
      <dsp:spPr>
        <a:xfrm>
          <a:off x="-4594335" y="-704407"/>
          <a:ext cx="5472816" cy="5472816"/>
        </a:xfrm>
        <a:prstGeom prst="blockArc">
          <a:avLst>
            <a:gd name="adj1" fmla="val 18900000"/>
            <a:gd name="adj2" fmla="val 2700000"/>
            <a:gd name="adj3" fmla="val 395"/>
          </a:avLst>
        </a:pr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7B32C28-49DA-FF49-A8CD-7DE92F3196FD}">
      <dsp:nvSpPr>
        <dsp:cNvPr id="0" name=""/>
        <dsp:cNvSpPr/>
      </dsp:nvSpPr>
      <dsp:spPr>
        <a:xfrm>
          <a:off x="460128" y="312440"/>
          <a:ext cx="6081066" cy="62520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6257" tIns="38100" rIns="38100" bIns="38100" numCol="1" spcCol="1270" anchor="ctr" anchorCtr="0">
          <a:noAutofit/>
        </a:bodyPr>
        <a:lstStyle/>
        <a:p>
          <a:pPr marL="0" lvl="0" indent="0" algn="l" defTabSz="666750">
            <a:lnSpc>
              <a:spcPct val="90000"/>
            </a:lnSpc>
            <a:spcBef>
              <a:spcPct val="0"/>
            </a:spcBef>
            <a:spcAft>
              <a:spcPct val="35000"/>
            </a:spcAft>
            <a:buNone/>
          </a:pPr>
          <a:r>
            <a:rPr lang="en-US" sz="1500" kern="1200"/>
            <a:t>Live in the Health Plan’s approved geographic service area of Alpine, El Dorado, San Joaquin or Stanislaus County</a:t>
          </a:r>
        </a:p>
      </dsp:txBody>
      <dsp:txXfrm>
        <a:off x="460128" y="312440"/>
        <a:ext cx="6081066" cy="625205"/>
      </dsp:txXfrm>
    </dsp:sp>
    <dsp:sp modelId="{7B68D02A-2B69-7849-A01E-3EDC29AB1CF9}">
      <dsp:nvSpPr>
        <dsp:cNvPr id="0" name=""/>
        <dsp:cNvSpPr/>
      </dsp:nvSpPr>
      <dsp:spPr>
        <a:xfrm>
          <a:off x="69375" y="234289"/>
          <a:ext cx="781507" cy="781507"/>
        </a:xfrm>
        <a:prstGeom prst="ellipse">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382A476-89C9-6640-8D6F-EC3AB95673D2}">
      <dsp:nvSpPr>
        <dsp:cNvPr id="0" name=""/>
        <dsp:cNvSpPr/>
      </dsp:nvSpPr>
      <dsp:spPr>
        <a:xfrm>
          <a:off x="818573" y="1250411"/>
          <a:ext cx="5722622" cy="62520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6257" tIns="38100" rIns="38100" bIns="38100" numCol="1" spcCol="1270" anchor="ctr" anchorCtr="0">
          <a:noAutofit/>
        </a:bodyPr>
        <a:lstStyle/>
        <a:p>
          <a:pPr marL="0" lvl="0" indent="0" algn="l" defTabSz="666750">
            <a:lnSpc>
              <a:spcPct val="90000"/>
            </a:lnSpc>
            <a:spcBef>
              <a:spcPct val="0"/>
            </a:spcBef>
            <a:spcAft>
              <a:spcPct val="35000"/>
            </a:spcAft>
            <a:buNone/>
          </a:pPr>
          <a:r>
            <a:rPr lang="en-US" sz="1500" kern="1200"/>
            <a:t>Enrolled in Medicare Part A</a:t>
          </a:r>
        </a:p>
      </dsp:txBody>
      <dsp:txXfrm>
        <a:off x="818573" y="1250411"/>
        <a:ext cx="5722622" cy="625205"/>
      </dsp:txXfrm>
    </dsp:sp>
    <dsp:sp modelId="{5F4D2AE9-029C-7F4E-966D-0165743A6E32}">
      <dsp:nvSpPr>
        <dsp:cNvPr id="0" name=""/>
        <dsp:cNvSpPr/>
      </dsp:nvSpPr>
      <dsp:spPr>
        <a:xfrm>
          <a:off x="427819" y="1172260"/>
          <a:ext cx="781507" cy="781507"/>
        </a:xfrm>
        <a:prstGeom prst="ellipse">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9EE8DA4-4818-1C40-B1F5-189839B9F7E5}">
      <dsp:nvSpPr>
        <dsp:cNvPr id="0" name=""/>
        <dsp:cNvSpPr/>
      </dsp:nvSpPr>
      <dsp:spPr>
        <a:xfrm>
          <a:off x="818573" y="2188382"/>
          <a:ext cx="5722622" cy="62520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6257" tIns="38100" rIns="38100" bIns="38100" numCol="1" spcCol="1270" anchor="ctr" anchorCtr="0">
          <a:noAutofit/>
        </a:bodyPr>
        <a:lstStyle/>
        <a:p>
          <a:pPr marL="0" lvl="0" indent="0" algn="l" defTabSz="666750">
            <a:lnSpc>
              <a:spcPct val="90000"/>
            </a:lnSpc>
            <a:spcBef>
              <a:spcPct val="0"/>
            </a:spcBef>
            <a:spcAft>
              <a:spcPct val="35000"/>
            </a:spcAft>
            <a:buNone/>
          </a:pPr>
          <a:r>
            <a:rPr lang="en-US" sz="1500" kern="1200"/>
            <a:t>Enrolled in Medicare Part B</a:t>
          </a:r>
        </a:p>
      </dsp:txBody>
      <dsp:txXfrm>
        <a:off x="818573" y="2188382"/>
        <a:ext cx="5722622" cy="625205"/>
      </dsp:txXfrm>
    </dsp:sp>
    <dsp:sp modelId="{3713B33B-ABC0-FD41-A993-E39DA0A6286C}">
      <dsp:nvSpPr>
        <dsp:cNvPr id="0" name=""/>
        <dsp:cNvSpPr/>
      </dsp:nvSpPr>
      <dsp:spPr>
        <a:xfrm>
          <a:off x="427819" y="2110232"/>
          <a:ext cx="781507" cy="781507"/>
        </a:xfrm>
        <a:prstGeom prst="ellipse">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20A771F-DDAA-054E-A8CA-ABFBA4A3074C}">
      <dsp:nvSpPr>
        <dsp:cNvPr id="0" name=""/>
        <dsp:cNvSpPr/>
      </dsp:nvSpPr>
      <dsp:spPr>
        <a:xfrm>
          <a:off x="460128" y="3126353"/>
          <a:ext cx="6081066" cy="62520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6257" tIns="38100" rIns="38100" bIns="38100" numCol="1" spcCol="1270" anchor="ctr" anchorCtr="0">
          <a:noAutofit/>
        </a:bodyPr>
        <a:lstStyle/>
        <a:p>
          <a:pPr marL="0" lvl="0" indent="0" algn="l" defTabSz="666750">
            <a:lnSpc>
              <a:spcPct val="90000"/>
            </a:lnSpc>
            <a:spcBef>
              <a:spcPct val="0"/>
            </a:spcBef>
            <a:spcAft>
              <a:spcPct val="35000"/>
            </a:spcAft>
            <a:buNone/>
          </a:pPr>
          <a:r>
            <a:rPr lang="en-US" sz="1500" kern="1200"/>
            <a:t>Qualify for both Medicare and Medi-</a:t>
          </a:r>
          <a:r>
            <a:rPr lang="en-US" sz="1500" kern="1200" err="1"/>
            <a:t>cal</a:t>
          </a:r>
          <a:endParaRPr lang="en-US" sz="1500" kern="1200"/>
        </a:p>
      </dsp:txBody>
      <dsp:txXfrm>
        <a:off x="460128" y="3126353"/>
        <a:ext cx="6081066" cy="625205"/>
      </dsp:txXfrm>
    </dsp:sp>
    <dsp:sp modelId="{B4251BAA-5025-9C4E-BD24-0BFFF499EB18}">
      <dsp:nvSpPr>
        <dsp:cNvPr id="0" name=""/>
        <dsp:cNvSpPr/>
      </dsp:nvSpPr>
      <dsp:spPr>
        <a:xfrm>
          <a:off x="69375" y="3048203"/>
          <a:ext cx="781507" cy="781507"/>
        </a:xfrm>
        <a:prstGeom prst="ellipse">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302F70-EC16-1942-BD96-934DAB938929}">
      <dsp:nvSpPr>
        <dsp:cNvPr id="0" name=""/>
        <dsp:cNvSpPr/>
      </dsp:nvSpPr>
      <dsp:spPr>
        <a:xfrm>
          <a:off x="3734" y="357671"/>
          <a:ext cx="2245403" cy="898161"/>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a:t>CPGs</a:t>
          </a:r>
        </a:p>
      </dsp:txBody>
      <dsp:txXfrm>
        <a:off x="3734" y="357671"/>
        <a:ext cx="2245403" cy="898161"/>
      </dsp:txXfrm>
    </dsp:sp>
    <dsp:sp modelId="{23C34CE8-1399-F041-B820-94F5D6010B56}">
      <dsp:nvSpPr>
        <dsp:cNvPr id="0" name=""/>
        <dsp:cNvSpPr/>
      </dsp:nvSpPr>
      <dsp:spPr>
        <a:xfrm>
          <a:off x="3734" y="1255833"/>
          <a:ext cx="2245403" cy="285480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a:solidFill>
                <a:schemeClr val="accent6">
                  <a:lumMod val="10000"/>
                </a:schemeClr>
              </a:solidFill>
            </a:rPr>
            <a:t>The SNP adopts CPGs to promote evidence-based care, and  monitors network provider use of CPGs</a:t>
          </a:r>
        </a:p>
      </dsp:txBody>
      <dsp:txXfrm>
        <a:off x="3734" y="1255833"/>
        <a:ext cx="2245403" cy="2854800"/>
      </dsp:txXfrm>
    </dsp:sp>
    <dsp:sp modelId="{32A2EF82-6627-4B4A-9728-F1DCB93569BE}">
      <dsp:nvSpPr>
        <dsp:cNvPr id="0" name=""/>
        <dsp:cNvSpPr/>
      </dsp:nvSpPr>
      <dsp:spPr>
        <a:xfrm>
          <a:off x="2563494" y="357671"/>
          <a:ext cx="2245403" cy="898161"/>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a:t>Challenges to using CPGs</a:t>
          </a:r>
        </a:p>
      </dsp:txBody>
      <dsp:txXfrm>
        <a:off x="2563494" y="357671"/>
        <a:ext cx="2245403" cy="898161"/>
      </dsp:txXfrm>
    </dsp:sp>
    <dsp:sp modelId="{D6C98E36-469B-3241-8B92-81B7D20FAB12}">
      <dsp:nvSpPr>
        <dsp:cNvPr id="0" name=""/>
        <dsp:cNvSpPr/>
      </dsp:nvSpPr>
      <dsp:spPr>
        <a:xfrm>
          <a:off x="2563494" y="1255833"/>
          <a:ext cx="2245403" cy="285480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a:solidFill>
                <a:schemeClr val="accent6">
                  <a:lumMod val="10000"/>
                </a:schemeClr>
              </a:solidFill>
            </a:rPr>
            <a:t>The SNP modifies CPGs when they are inappropriate for the population or service area</a:t>
          </a:r>
          <a:r>
            <a:rPr lang="en-US" sz="1700" kern="1200">
              <a:solidFill>
                <a:schemeClr val="accent6">
                  <a:lumMod val="10000"/>
                </a:schemeClr>
              </a:solidFill>
            </a:rPr>
            <a:t>	</a:t>
          </a:r>
        </a:p>
      </dsp:txBody>
      <dsp:txXfrm>
        <a:off x="2563494" y="1255833"/>
        <a:ext cx="2245403" cy="2854800"/>
      </dsp:txXfrm>
    </dsp:sp>
    <dsp:sp modelId="{BEB9BDDE-B8E1-6F42-AAB1-265F297ABC04}">
      <dsp:nvSpPr>
        <dsp:cNvPr id="0" name=""/>
        <dsp:cNvSpPr/>
      </dsp:nvSpPr>
      <dsp:spPr>
        <a:xfrm>
          <a:off x="5123254" y="357671"/>
          <a:ext cx="2245403" cy="898161"/>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a:t>Communication of modified CPGs</a:t>
          </a:r>
        </a:p>
      </dsp:txBody>
      <dsp:txXfrm>
        <a:off x="5123254" y="357671"/>
        <a:ext cx="2245403" cy="898161"/>
      </dsp:txXfrm>
    </dsp:sp>
    <dsp:sp modelId="{5CBB5F22-3CEE-724F-9C03-6F4621A2D570}">
      <dsp:nvSpPr>
        <dsp:cNvPr id="0" name=""/>
        <dsp:cNvSpPr/>
      </dsp:nvSpPr>
      <dsp:spPr>
        <a:xfrm>
          <a:off x="5123254" y="1255833"/>
          <a:ext cx="2245403" cy="285480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a:solidFill>
                <a:schemeClr val="accent6">
                  <a:lumMod val="10000"/>
                </a:schemeClr>
              </a:solidFill>
            </a:rPr>
            <a:t>When CPGs are modified, changes communicated and acted upon</a:t>
          </a:r>
          <a:r>
            <a:rPr lang="en-US" sz="1700" kern="1200">
              <a:solidFill>
                <a:schemeClr val="accent6">
                  <a:lumMod val="10000"/>
                </a:schemeClr>
              </a:solidFill>
            </a:rPr>
            <a:t>	</a:t>
          </a:r>
        </a:p>
      </dsp:txBody>
      <dsp:txXfrm>
        <a:off x="5123254" y="1255833"/>
        <a:ext cx="2245403" cy="2854800"/>
      </dsp:txXfrm>
    </dsp:sp>
    <dsp:sp modelId="{00AA5C86-C17D-BA44-AF29-BD18DAA8D3D8}">
      <dsp:nvSpPr>
        <dsp:cNvPr id="0" name=""/>
        <dsp:cNvSpPr/>
      </dsp:nvSpPr>
      <dsp:spPr>
        <a:xfrm>
          <a:off x="7683014" y="357671"/>
          <a:ext cx="2245403" cy="898161"/>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a:t>CTPs </a:t>
          </a:r>
        </a:p>
      </dsp:txBody>
      <dsp:txXfrm>
        <a:off x="7683014" y="357671"/>
        <a:ext cx="2245403" cy="898161"/>
      </dsp:txXfrm>
    </dsp:sp>
    <dsp:sp modelId="{270CFE2B-0BE9-0A4A-9E2D-F1EA94C1B2CD}">
      <dsp:nvSpPr>
        <dsp:cNvPr id="0" name=""/>
        <dsp:cNvSpPr/>
      </dsp:nvSpPr>
      <dsp:spPr>
        <a:xfrm>
          <a:off x="7683014" y="1255833"/>
          <a:ext cx="2245403" cy="285480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a:solidFill>
                <a:schemeClr val="accent6">
                  <a:lumMod val="10000"/>
                </a:schemeClr>
              </a:solidFill>
            </a:rPr>
            <a:t>The SNP ensures continuity of care across transitions (in and out-of-network)</a:t>
          </a:r>
        </a:p>
      </dsp:txBody>
      <dsp:txXfrm>
        <a:off x="7683014" y="1255833"/>
        <a:ext cx="2245403" cy="285480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BB698B-063A-7446-943E-DEF0C26F076A}">
      <dsp:nvSpPr>
        <dsp:cNvPr id="0" name=""/>
        <dsp:cNvSpPr/>
      </dsp:nvSpPr>
      <dsp:spPr>
        <a:xfrm>
          <a:off x="3937" y="510711"/>
          <a:ext cx="2367715" cy="947086"/>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a:t>Training required for </a:t>
          </a:r>
        </a:p>
      </dsp:txBody>
      <dsp:txXfrm>
        <a:off x="3937" y="510711"/>
        <a:ext cx="2367715" cy="947086"/>
      </dsp:txXfrm>
    </dsp:sp>
    <dsp:sp modelId="{5AAE49C0-AA09-4B4B-8ED5-AFC1AC980930}">
      <dsp:nvSpPr>
        <dsp:cNvPr id="0" name=""/>
        <dsp:cNvSpPr/>
      </dsp:nvSpPr>
      <dsp:spPr>
        <a:xfrm>
          <a:off x="3937" y="1457798"/>
          <a:ext cx="2367715" cy="281088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a:solidFill>
                <a:schemeClr val="accent6">
                  <a:lumMod val="10000"/>
                </a:schemeClr>
              </a:solidFill>
            </a:rPr>
            <a:t>Contracted providers</a:t>
          </a:r>
        </a:p>
        <a:p>
          <a:pPr marL="171450" lvl="1" indent="-171450" algn="l" defTabSz="800100">
            <a:lnSpc>
              <a:spcPct val="90000"/>
            </a:lnSpc>
            <a:spcBef>
              <a:spcPct val="0"/>
            </a:spcBef>
            <a:spcAft>
              <a:spcPct val="15000"/>
            </a:spcAft>
            <a:buChar char="•"/>
          </a:pPr>
          <a:r>
            <a:rPr lang="en-US" sz="1800" kern="1200">
              <a:solidFill>
                <a:schemeClr val="accent6">
                  <a:lumMod val="10000"/>
                </a:schemeClr>
              </a:solidFill>
            </a:rPr>
            <a:t>Out-of-network providers who see members on a routine basis</a:t>
          </a:r>
        </a:p>
      </dsp:txBody>
      <dsp:txXfrm>
        <a:off x="3937" y="1457798"/>
        <a:ext cx="2367715" cy="2810880"/>
      </dsp:txXfrm>
    </dsp:sp>
    <dsp:sp modelId="{9AE5EAF1-B8CF-874B-BC81-2A23468F7CBC}">
      <dsp:nvSpPr>
        <dsp:cNvPr id="0" name=""/>
        <dsp:cNvSpPr/>
      </dsp:nvSpPr>
      <dsp:spPr>
        <a:xfrm>
          <a:off x="2703133" y="510711"/>
          <a:ext cx="2367715" cy="947086"/>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a:t>Evidence of Training</a:t>
          </a:r>
        </a:p>
      </dsp:txBody>
      <dsp:txXfrm>
        <a:off x="2703133" y="510711"/>
        <a:ext cx="2367715" cy="947086"/>
      </dsp:txXfrm>
    </dsp:sp>
    <dsp:sp modelId="{50A7BB45-9764-CA49-8AA1-4F07433616B8}">
      <dsp:nvSpPr>
        <dsp:cNvPr id="0" name=""/>
        <dsp:cNvSpPr/>
      </dsp:nvSpPr>
      <dsp:spPr>
        <a:xfrm>
          <a:off x="2703133" y="1457798"/>
          <a:ext cx="2367715" cy="281088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a:solidFill>
                <a:schemeClr val="accent6">
                  <a:lumMod val="10000"/>
                </a:schemeClr>
              </a:solidFill>
            </a:rPr>
            <a:t>SNP documents evidence of training delivery to providers</a:t>
          </a:r>
        </a:p>
      </dsp:txBody>
      <dsp:txXfrm>
        <a:off x="2703133" y="1457798"/>
        <a:ext cx="2367715" cy="2810880"/>
      </dsp:txXfrm>
    </dsp:sp>
    <dsp:sp modelId="{2E85CCC9-1D58-B44F-B872-49BA5A50E371}">
      <dsp:nvSpPr>
        <dsp:cNvPr id="0" name=""/>
        <dsp:cNvSpPr/>
      </dsp:nvSpPr>
      <dsp:spPr>
        <a:xfrm>
          <a:off x="5402330" y="510711"/>
          <a:ext cx="2367715" cy="947086"/>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a:t>Address challenges associated with training </a:t>
          </a:r>
        </a:p>
      </dsp:txBody>
      <dsp:txXfrm>
        <a:off x="5402330" y="510711"/>
        <a:ext cx="2367715" cy="947086"/>
      </dsp:txXfrm>
    </dsp:sp>
    <dsp:sp modelId="{90B2B8AD-C6C3-6043-BC37-34EEDFE54720}">
      <dsp:nvSpPr>
        <dsp:cNvPr id="0" name=""/>
        <dsp:cNvSpPr/>
      </dsp:nvSpPr>
      <dsp:spPr>
        <a:xfrm>
          <a:off x="5402330" y="1457798"/>
          <a:ext cx="2367715" cy="281088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a:solidFill>
                <a:schemeClr val="accent6">
                  <a:lumMod val="10000"/>
                </a:schemeClr>
              </a:solidFill>
            </a:rPr>
            <a:t>Contracted providers, and </a:t>
          </a:r>
        </a:p>
        <a:p>
          <a:pPr marL="171450" lvl="1" indent="-171450" algn="l" defTabSz="800100">
            <a:lnSpc>
              <a:spcPct val="90000"/>
            </a:lnSpc>
            <a:spcBef>
              <a:spcPct val="0"/>
            </a:spcBef>
            <a:spcAft>
              <a:spcPct val="15000"/>
            </a:spcAft>
            <a:buChar char="•"/>
          </a:pPr>
          <a:r>
            <a:rPr lang="en-US" sz="1800" kern="1200">
              <a:solidFill>
                <a:schemeClr val="accent6">
                  <a:lumMod val="10000"/>
                </a:schemeClr>
              </a:solidFill>
            </a:rPr>
            <a:t>Out-of-network providers</a:t>
          </a:r>
        </a:p>
      </dsp:txBody>
      <dsp:txXfrm>
        <a:off x="5402330" y="1457798"/>
        <a:ext cx="2367715" cy="2810880"/>
      </dsp:txXfrm>
    </dsp:sp>
    <dsp:sp modelId="{3CD2EE8B-129C-684C-85BC-B772D2817A8A}">
      <dsp:nvSpPr>
        <dsp:cNvPr id="0" name=""/>
        <dsp:cNvSpPr/>
      </dsp:nvSpPr>
      <dsp:spPr>
        <a:xfrm>
          <a:off x="8101526" y="510711"/>
          <a:ext cx="2367715" cy="947086"/>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a:t>Actions taken when </a:t>
          </a:r>
        </a:p>
      </dsp:txBody>
      <dsp:txXfrm>
        <a:off x="8101526" y="510711"/>
        <a:ext cx="2367715" cy="947086"/>
      </dsp:txXfrm>
    </dsp:sp>
    <dsp:sp modelId="{11FBCDB8-F4BE-C24D-B147-3AFC89AE6F60}">
      <dsp:nvSpPr>
        <dsp:cNvPr id="0" name=""/>
        <dsp:cNvSpPr/>
      </dsp:nvSpPr>
      <dsp:spPr>
        <a:xfrm>
          <a:off x="8101526" y="1457798"/>
          <a:ext cx="2367715" cy="281088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a:solidFill>
                <a:schemeClr val="accent6">
                  <a:lumMod val="10000"/>
                </a:schemeClr>
              </a:solidFill>
            </a:rPr>
            <a:t>Training is deficient</a:t>
          </a:r>
        </a:p>
        <a:p>
          <a:pPr marL="171450" lvl="1" indent="-171450" algn="l" defTabSz="800100">
            <a:lnSpc>
              <a:spcPct val="90000"/>
            </a:lnSpc>
            <a:spcBef>
              <a:spcPct val="0"/>
            </a:spcBef>
            <a:spcAft>
              <a:spcPct val="15000"/>
            </a:spcAft>
            <a:buChar char="•"/>
          </a:pPr>
          <a:r>
            <a:rPr lang="en-US" sz="1800" kern="1200">
              <a:solidFill>
                <a:schemeClr val="accent6">
                  <a:lumMod val="10000"/>
                </a:schemeClr>
              </a:solidFill>
            </a:rPr>
            <a:t>A provider has not completed required</a:t>
          </a:r>
        </a:p>
      </dsp:txBody>
      <dsp:txXfrm>
        <a:off x="8101526" y="1457798"/>
        <a:ext cx="2367715" cy="281088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91455E-0572-8D4B-A907-2AD224A62C85}">
      <dsp:nvSpPr>
        <dsp:cNvPr id="0" name=""/>
        <dsp:cNvSpPr/>
      </dsp:nvSpPr>
      <dsp:spPr>
        <a:xfrm>
          <a:off x="1332513" y="0"/>
          <a:ext cx="4615132" cy="4615132"/>
        </a:xfrm>
        <a:prstGeom prst="quadArrow">
          <a:avLst>
            <a:gd name="adj1" fmla="val 2000"/>
            <a:gd name="adj2" fmla="val 4000"/>
            <a:gd name="adj3" fmla="val 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AD46836-BF54-A040-AEFB-1C913A10D836}">
      <dsp:nvSpPr>
        <dsp:cNvPr id="0" name=""/>
        <dsp:cNvSpPr/>
      </dsp:nvSpPr>
      <dsp:spPr>
        <a:xfrm>
          <a:off x="1632496" y="299983"/>
          <a:ext cx="1846052" cy="1846052"/>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SNP QI plan that delivers appropriate services to enrollees, based on their needs</a:t>
          </a:r>
        </a:p>
      </dsp:txBody>
      <dsp:txXfrm>
        <a:off x="1722613" y="390100"/>
        <a:ext cx="1665818" cy="1665818"/>
      </dsp:txXfrm>
    </dsp:sp>
    <dsp:sp modelId="{22585A81-5BB5-BE43-8A23-5ECA1BC1F13D}">
      <dsp:nvSpPr>
        <dsp:cNvPr id="0" name=""/>
        <dsp:cNvSpPr/>
      </dsp:nvSpPr>
      <dsp:spPr>
        <a:xfrm>
          <a:off x="3801608" y="299983"/>
          <a:ext cx="1846052" cy="1846052"/>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SNP collects and analyzes data and performance to evaluate and report MOC quality</a:t>
          </a:r>
        </a:p>
      </dsp:txBody>
      <dsp:txXfrm>
        <a:off x="3891725" y="390100"/>
        <a:ext cx="1665818" cy="1665818"/>
      </dsp:txXfrm>
    </dsp:sp>
    <dsp:sp modelId="{4FAD88BA-316E-094D-9D04-F172919EBAC0}">
      <dsp:nvSpPr>
        <dsp:cNvPr id="0" name=""/>
        <dsp:cNvSpPr/>
      </dsp:nvSpPr>
      <dsp:spPr>
        <a:xfrm>
          <a:off x="1632496" y="2469095"/>
          <a:ext cx="1846052" cy="1846052"/>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Leadership, management, SNP personnel and other stakeholders are involved with internal quality process</a:t>
          </a:r>
        </a:p>
      </dsp:txBody>
      <dsp:txXfrm>
        <a:off x="1722613" y="2559212"/>
        <a:ext cx="1665818" cy="1665818"/>
      </dsp:txXfrm>
    </dsp:sp>
    <dsp:sp modelId="{76D272EB-6D6D-A14C-928E-F3332FDF3C46}">
      <dsp:nvSpPr>
        <dsp:cNvPr id="0" name=""/>
        <dsp:cNvSpPr/>
      </dsp:nvSpPr>
      <dsp:spPr>
        <a:xfrm>
          <a:off x="3801608" y="2469095"/>
          <a:ext cx="1846052" cy="1846052"/>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SNP-specific measurable goals and outcomes are established; SNP determines goals met/not met</a:t>
          </a:r>
        </a:p>
      </dsp:txBody>
      <dsp:txXfrm>
        <a:off x="3891725" y="2559212"/>
        <a:ext cx="1665818" cy="166581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6946BC-5EE4-B640-B796-2ED8B1B5DBA4}">
      <dsp:nvSpPr>
        <dsp:cNvPr id="0" name=""/>
        <dsp:cNvSpPr/>
      </dsp:nvSpPr>
      <dsp:spPr>
        <a:xfrm>
          <a:off x="607014" y="0"/>
          <a:ext cx="6879497" cy="4395717"/>
        </a:xfrm>
        <a:prstGeom prst="rightArrow">
          <a:avLst/>
        </a:prstGeom>
        <a:solidFill>
          <a:srgbClr val="92D050"/>
        </a:solidFill>
        <a:ln>
          <a:noFill/>
        </a:ln>
        <a:effectLst/>
      </dsp:spPr>
      <dsp:style>
        <a:lnRef idx="0">
          <a:scrgbClr r="0" g="0" b="0"/>
        </a:lnRef>
        <a:fillRef idx="1">
          <a:scrgbClr r="0" g="0" b="0"/>
        </a:fillRef>
        <a:effectRef idx="0">
          <a:scrgbClr r="0" g="0" b="0"/>
        </a:effectRef>
        <a:fontRef idx="minor"/>
      </dsp:style>
    </dsp:sp>
    <dsp:sp modelId="{FF98E934-58AF-074C-8B52-023689BABBEF}">
      <dsp:nvSpPr>
        <dsp:cNvPr id="0" name=""/>
        <dsp:cNvSpPr/>
      </dsp:nvSpPr>
      <dsp:spPr>
        <a:xfrm>
          <a:off x="2371" y="1318715"/>
          <a:ext cx="1427432" cy="1758286"/>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a:t>Establish Measurable goals to improve</a:t>
          </a:r>
        </a:p>
        <a:p>
          <a:pPr marL="114300" lvl="1" indent="-114300" algn="l" defTabSz="533400">
            <a:lnSpc>
              <a:spcPct val="90000"/>
            </a:lnSpc>
            <a:spcBef>
              <a:spcPct val="0"/>
            </a:spcBef>
            <a:spcAft>
              <a:spcPct val="15000"/>
            </a:spcAft>
            <a:buChar char="•"/>
          </a:pPr>
          <a:r>
            <a:rPr lang="en-US" sz="1200" kern="1200"/>
            <a:t>access</a:t>
          </a:r>
        </a:p>
        <a:p>
          <a:pPr marL="114300" lvl="1" indent="-114300" algn="l" defTabSz="533400">
            <a:lnSpc>
              <a:spcPct val="90000"/>
            </a:lnSpc>
            <a:spcBef>
              <a:spcPct val="0"/>
            </a:spcBef>
            <a:spcAft>
              <a:spcPct val="15000"/>
            </a:spcAft>
            <a:buChar char="•"/>
          </a:pPr>
          <a:r>
            <a:rPr lang="en-US" sz="1200" kern="1200"/>
            <a:t>affordability</a:t>
          </a:r>
        </a:p>
      </dsp:txBody>
      <dsp:txXfrm>
        <a:off x="72052" y="1388396"/>
        <a:ext cx="1288070" cy="1618924"/>
      </dsp:txXfrm>
    </dsp:sp>
    <dsp:sp modelId="{902849DC-2DF7-3B45-A0D1-68A92600C4D2}">
      <dsp:nvSpPr>
        <dsp:cNvPr id="0" name=""/>
        <dsp:cNvSpPr/>
      </dsp:nvSpPr>
      <dsp:spPr>
        <a:xfrm>
          <a:off x="1667708" y="1318715"/>
          <a:ext cx="1427432" cy="1758286"/>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a:t>Identify specific health outcomes measures</a:t>
          </a:r>
        </a:p>
        <a:p>
          <a:pPr marL="114300" lvl="1" indent="-114300" algn="l" defTabSz="533400">
            <a:lnSpc>
              <a:spcPct val="90000"/>
            </a:lnSpc>
            <a:spcBef>
              <a:spcPct val="0"/>
            </a:spcBef>
            <a:spcAft>
              <a:spcPct val="15000"/>
            </a:spcAft>
            <a:buChar char="•"/>
          </a:pPr>
          <a:r>
            <a:rPr lang="en-US" sz="1200" kern="1200"/>
            <a:t>population health outcomes</a:t>
          </a:r>
        </a:p>
        <a:p>
          <a:pPr marL="114300" lvl="1" indent="-114300" algn="l" defTabSz="533400">
            <a:lnSpc>
              <a:spcPct val="90000"/>
            </a:lnSpc>
            <a:spcBef>
              <a:spcPct val="0"/>
            </a:spcBef>
            <a:spcAft>
              <a:spcPct val="15000"/>
            </a:spcAft>
            <a:buChar char="•"/>
          </a:pPr>
          <a:r>
            <a:rPr lang="en-US" sz="1200" kern="1200"/>
            <a:t>Plan level</a:t>
          </a:r>
        </a:p>
      </dsp:txBody>
      <dsp:txXfrm>
        <a:off x="1737389" y="1388396"/>
        <a:ext cx="1288070" cy="1618924"/>
      </dsp:txXfrm>
    </dsp:sp>
    <dsp:sp modelId="{DFB2FFE8-070D-7B47-B631-13DCD0C0D9C7}">
      <dsp:nvSpPr>
        <dsp:cNvPr id="0" name=""/>
        <dsp:cNvSpPr/>
      </dsp:nvSpPr>
      <dsp:spPr>
        <a:xfrm>
          <a:off x="3333046" y="1318715"/>
          <a:ext cx="1427432" cy="1758286"/>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Establishing methods to assess and track MOC's impact on health outcomes</a:t>
          </a:r>
        </a:p>
      </dsp:txBody>
      <dsp:txXfrm>
        <a:off x="3402727" y="1388396"/>
        <a:ext cx="1288070" cy="1618924"/>
      </dsp:txXfrm>
    </dsp:sp>
    <dsp:sp modelId="{50303006-B5CE-9947-BF5B-8A5290582CD9}">
      <dsp:nvSpPr>
        <dsp:cNvPr id="0" name=""/>
        <dsp:cNvSpPr/>
      </dsp:nvSpPr>
      <dsp:spPr>
        <a:xfrm>
          <a:off x="4998384" y="1318715"/>
          <a:ext cx="1427432" cy="1758286"/>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Process to determine if health outcome goals are met/not met</a:t>
          </a:r>
        </a:p>
      </dsp:txBody>
      <dsp:txXfrm>
        <a:off x="5068065" y="1388396"/>
        <a:ext cx="1288070" cy="1618924"/>
      </dsp:txXfrm>
    </dsp:sp>
    <dsp:sp modelId="{613010BC-4457-BA42-B53D-859CEC793EFF}">
      <dsp:nvSpPr>
        <dsp:cNvPr id="0" name=""/>
        <dsp:cNvSpPr/>
      </dsp:nvSpPr>
      <dsp:spPr>
        <a:xfrm>
          <a:off x="6663722" y="1318715"/>
          <a:ext cx="1427432" cy="1758286"/>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Devise steps to be taken if goals are not met in the expected time frame</a:t>
          </a:r>
        </a:p>
      </dsp:txBody>
      <dsp:txXfrm>
        <a:off x="6733403" y="1388396"/>
        <a:ext cx="1288070" cy="161892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6946BC-5EE4-B640-B796-2ED8B1B5DBA4}">
      <dsp:nvSpPr>
        <dsp:cNvPr id="0" name=""/>
        <dsp:cNvSpPr/>
      </dsp:nvSpPr>
      <dsp:spPr>
        <a:xfrm>
          <a:off x="583218" y="0"/>
          <a:ext cx="6609813" cy="4363768"/>
        </a:xfrm>
        <a:prstGeom prst="rightArrow">
          <a:avLst/>
        </a:prstGeom>
        <a:solidFill>
          <a:srgbClr val="92D050"/>
        </a:solidFill>
        <a:ln>
          <a:noFill/>
        </a:ln>
        <a:effectLst/>
      </dsp:spPr>
      <dsp:style>
        <a:lnRef idx="0">
          <a:scrgbClr r="0" g="0" b="0"/>
        </a:lnRef>
        <a:fillRef idx="1">
          <a:scrgbClr r="0" g="0" b="0"/>
        </a:fillRef>
        <a:effectRef idx="0">
          <a:scrgbClr r="0" g="0" b="0"/>
        </a:effectRef>
        <a:fontRef idx="minor"/>
      </dsp:style>
    </dsp:sp>
    <dsp:sp modelId="{FF98E934-58AF-074C-8B52-023689BABBEF}">
      <dsp:nvSpPr>
        <dsp:cNvPr id="0" name=""/>
        <dsp:cNvSpPr/>
      </dsp:nvSpPr>
      <dsp:spPr>
        <a:xfrm>
          <a:off x="2657" y="1309130"/>
          <a:ext cx="1726874" cy="1745507"/>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Select a Survey Tool</a:t>
          </a:r>
        </a:p>
      </dsp:txBody>
      <dsp:txXfrm>
        <a:off x="86956" y="1393429"/>
        <a:ext cx="1558276" cy="1576909"/>
      </dsp:txXfrm>
    </dsp:sp>
    <dsp:sp modelId="{902849DC-2DF7-3B45-A0D1-68A92600C4D2}">
      <dsp:nvSpPr>
        <dsp:cNvPr id="0" name=""/>
        <dsp:cNvSpPr/>
      </dsp:nvSpPr>
      <dsp:spPr>
        <a:xfrm>
          <a:off x="2017344" y="1309130"/>
          <a:ext cx="1726874" cy="1745507"/>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Explain rationale for selection of survey tool</a:t>
          </a:r>
        </a:p>
      </dsp:txBody>
      <dsp:txXfrm>
        <a:off x="2101643" y="1393429"/>
        <a:ext cx="1558276" cy="1576909"/>
      </dsp:txXfrm>
    </dsp:sp>
    <dsp:sp modelId="{DFB2FFE8-070D-7B47-B631-13DCD0C0D9C7}">
      <dsp:nvSpPr>
        <dsp:cNvPr id="0" name=""/>
        <dsp:cNvSpPr/>
      </dsp:nvSpPr>
      <dsp:spPr>
        <a:xfrm>
          <a:off x="4032031" y="1309130"/>
          <a:ext cx="1726874" cy="1745507"/>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Integrate survey results into overall MOC performance plan</a:t>
          </a:r>
        </a:p>
      </dsp:txBody>
      <dsp:txXfrm>
        <a:off x="4116330" y="1393429"/>
        <a:ext cx="1558276" cy="1576909"/>
      </dsp:txXfrm>
    </dsp:sp>
    <dsp:sp modelId="{50303006-B5CE-9947-BF5B-8A5290582CD9}">
      <dsp:nvSpPr>
        <dsp:cNvPr id="0" name=""/>
        <dsp:cNvSpPr/>
      </dsp:nvSpPr>
      <dsp:spPr>
        <a:xfrm>
          <a:off x="6046718" y="1309130"/>
          <a:ext cx="1726874" cy="1745507"/>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Take steps to address issues identified in survey responses</a:t>
          </a:r>
        </a:p>
      </dsp:txBody>
      <dsp:txXfrm>
        <a:off x="6131017" y="1393429"/>
        <a:ext cx="1558276" cy="157690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61D24B-B840-7F42-90CC-D234A3CD674A}">
      <dsp:nvSpPr>
        <dsp:cNvPr id="0" name=""/>
        <dsp:cNvSpPr/>
      </dsp:nvSpPr>
      <dsp:spPr>
        <a:xfrm>
          <a:off x="2930271" y="584114"/>
          <a:ext cx="3727384" cy="3727384"/>
        </a:xfrm>
        <a:prstGeom prst="blockArc">
          <a:avLst>
            <a:gd name="adj1" fmla="val 10800000"/>
            <a:gd name="adj2" fmla="val 16200000"/>
            <a:gd name="adj3" fmla="val 464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B9D827D-5B62-004D-934D-3F9F12D994EE}">
      <dsp:nvSpPr>
        <dsp:cNvPr id="0" name=""/>
        <dsp:cNvSpPr/>
      </dsp:nvSpPr>
      <dsp:spPr>
        <a:xfrm>
          <a:off x="2930271" y="584114"/>
          <a:ext cx="3727384" cy="3727384"/>
        </a:xfrm>
        <a:prstGeom prst="blockArc">
          <a:avLst>
            <a:gd name="adj1" fmla="val 5400000"/>
            <a:gd name="adj2" fmla="val 10800000"/>
            <a:gd name="adj3" fmla="val 464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B993399-F122-6446-A478-E15DAFE0F174}">
      <dsp:nvSpPr>
        <dsp:cNvPr id="0" name=""/>
        <dsp:cNvSpPr/>
      </dsp:nvSpPr>
      <dsp:spPr>
        <a:xfrm>
          <a:off x="2930271" y="584114"/>
          <a:ext cx="3727384" cy="3727384"/>
        </a:xfrm>
        <a:prstGeom prst="blockArc">
          <a:avLst>
            <a:gd name="adj1" fmla="val 0"/>
            <a:gd name="adj2" fmla="val 5400000"/>
            <a:gd name="adj3" fmla="val 464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B51733D-DF39-0646-8187-F2169A1A106D}">
      <dsp:nvSpPr>
        <dsp:cNvPr id="0" name=""/>
        <dsp:cNvSpPr/>
      </dsp:nvSpPr>
      <dsp:spPr>
        <a:xfrm>
          <a:off x="2930271" y="584114"/>
          <a:ext cx="3727384" cy="3727384"/>
        </a:xfrm>
        <a:prstGeom prst="blockArc">
          <a:avLst>
            <a:gd name="adj1" fmla="val 16200000"/>
            <a:gd name="adj2" fmla="val 0"/>
            <a:gd name="adj3" fmla="val 464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2BB8973-5188-FB4C-A7FB-C46E33E91D69}">
      <dsp:nvSpPr>
        <dsp:cNvPr id="0" name=""/>
        <dsp:cNvSpPr/>
      </dsp:nvSpPr>
      <dsp:spPr>
        <a:xfrm>
          <a:off x="3935287" y="1589130"/>
          <a:ext cx="1717353" cy="1717353"/>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11175">
            <a:lnSpc>
              <a:spcPct val="90000"/>
            </a:lnSpc>
            <a:spcBef>
              <a:spcPct val="0"/>
            </a:spcBef>
            <a:spcAft>
              <a:spcPct val="35000"/>
            </a:spcAft>
            <a:buNone/>
          </a:pPr>
          <a:r>
            <a:rPr lang="en-US" sz="1150" kern="1200"/>
            <a:t>Continuous monitoring and </a:t>
          </a:r>
          <a:r>
            <a:rPr lang="en-US" sz="1200" kern="1200"/>
            <a:t>evaluation</a:t>
          </a:r>
          <a:r>
            <a:rPr lang="en-US" sz="1150" kern="1200"/>
            <a:t> of performance</a:t>
          </a:r>
        </a:p>
      </dsp:txBody>
      <dsp:txXfrm>
        <a:off x="4186788" y="1840631"/>
        <a:ext cx="1214351" cy="1214351"/>
      </dsp:txXfrm>
    </dsp:sp>
    <dsp:sp modelId="{DC4FF5B9-AD5B-7745-B281-9D338E2053BE}">
      <dsp:nvSpPr>
        <dsp:cNvPr id="0" name=""/>
        <dsp:cNvSpPr/>
      </dsp:nvSpPr>
      <dsp:spPr>
        <a:xfrm>
          <a:off x="4042808" y="-135845"/>
          <a:ext cx="1502311" cy="1526475"/>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11175">
            <a:lnSpc>
              <a:spcPct val="90000"/>
            </a:lnSpc>
            <a:spcBef>
              <a:spcPct val="0"/>
            </a:spcBef>
            <a:spcAft>
              <a:spcPct val="35000"/>
            </a:spcAft>
            <a:buNone/>
          </a:pPr>
          <a:r>
            <a:rPr lang="en-US" sz="1150" kern="1200"/>
            <a:t>Use indicator results and </a:t>
          </a:r>
          <a:r>
            <a:rPr lang="en-US" sz="1200" kern="1200"/>
            <a:t>measures</a:t>
          </a:r>
          <a:r>
            <a:rPr lang="en-US" sz="1150" kern="1200"/>
            <a:t> to support ongoing improvement</a:t>
          </a:r>
        </a:p>
      </dsp:txBody>
      <dsp:txXfrm>
        <a:off x="4262816" y="87702"/>
        <a:ext cx="1062295" cy="1079381"/>
      </dsp:txXfrm>
    </dsp:sp>
    <dsp:sp modelId="{DE8CAF7D-FB34-E946-AE3E-549EC9A320BD}">
      <dsp:nvSpPr>
        <dsp:cNvPr id="0" name=""/>
        <dsp:cNvSpPr/>
      </dsp:nvSpPr>
      <dsp:spPr>
        <a:xfrm>
          <a:off x="5762411" y="1656217"/>
          <a:ext cx="1703936" cy="1583180"/>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11175">
            <a:lnSpc>
              <a:spcPct val="90000"/>
            </a:lnSpc>
            <a:spcBef>
              <a:spcPct val="0"/>
            </a:spcBef>
            <a:spcAft>
              <a:spcPct val="35000"/>
            </a:spcAft>
            <a:buNone/>
          </a:pPr>
          <a:r>
            <a:rPr lang="en-US" sz="1150" kern="1200"/>
            <a:t>Use the results to continually assess and evaluate quality</a:t>
          </a:r>
        </a:p>
      </dsp:txBody>
      <dsp:txXfrm>
        <a:off x="6011947" y="1888068"/>
        <a:ext cx="1204864" cy="1119478"/>
      </dsp:txXfrm>
    </dsp:sp>
    <dsp:sp modelId="{CC8C7AD8-1506-D845-A174-F607B63B57FA}">
      <dsp:nvSpPr>
        <dsp:cNvPr id="0" name=""/>
        <dsp:cNvSpPr/>
      </dsp:nvSpPr>
      <dsp:spPr>
        <a:xfrm>
          <a:off x="4076931" y="3555222"/>
          <a:ext cx="1434065" cy="1425999"/>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11175">
            <a:lnSpc>
              <a:spcPct val="90000"/>
            </a:lnSpc>
            <a:spcBef>
              <a:spcPct val="0"/>
            </a:spcBef>
            <a:spcAft>
              <a:spcPct val="35000"/>
            </a:spcAft>
            <a:buNone/>
          </a:pPr>
          <a:r>
            <a:rPr lang="en-US" sz="1150" kern="1200"/>
            <a:t>Timely interpretation and response to </a:t>
          </a:r>
          <a:r>
            <a:rPr lang="en-US" sz="1200" kern="1200"/>
            <a:t>lessons</a:t>
          </a:r>
          <a:r>
            <a:rPr lang="en-US" sz="1150" kern="1200"/>
            <a:t> learned through MOC evaluation</a:t>
          </a:r>
        </a:p>
      </dsp:txBody>
      <dsp:txXfrm>
        <a:off x="4286945" y="3764055"/>
        <a:ext cx="1014037" cy="1008333"/>
      </dsp:txXfrm>
    </dsp:sp>
    <dsp:sp modelId="{30CCB235-9B40-664C-83AB-25006AF06D6B}">
      <dsp:nvSpPr>
        <dsp:cNvPr id="0" name=""/>
        <dsp:cNvSpPr/>
      </dsp:nvSpPr>
      <dsp:spPr>
        <a:xfrm>
          <a:off x="2196126" y="1696825"/>
          <a:ext cx="1554845" cy="1501963"/>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11175">
            <a:lnSpc>
              <a:spcPct val="90000"/>
            </a:lnSpc>
            <a:spcBef>
              <a:spcPct val="0"/>
            </a:spcBef>
            <a:spcAft>
              <a:spcPct val="35000"/>
            </a:spcAft>
            <a:buNone/>
          </a:pPr>
          <a:r>
            <a:rPr lang="en-US" sz="1150" kern="1200"/>
            <a:t>Document and communicate </a:t>
          </a:r>
          <a:r>
            <a:rPr lang="en-US" sz="1200" kern="1200"/>
            <a:t>evaluation</a:t>
          </a:r>
          <a:r>
            <a:rPr lang="en-US" sz="1150" kern="1200"/>
            <a:t> to key stakeholders</a:t>
          </a:r>
        </a:p>
      </dsp:txBody>
      <dsp:txXfrm>
        <a:off x="2423828" y="1916782"/>
        <a:ext cx="1099441" cy="1062049"/>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CC103F-2DD8-DD4B-8A6E-38A9A2F3C1BA}">
      <dsp:nvSpPr>
        <dsp:cNvPr id="0" name=""/>
        <dsp:cNvSpPr/>
      </dsp:nvSpPr>
      <dsp:spPr>
        <a:xfrm>
          <a:off x="0" y="0"/>
          <a:ext cx="4836695" cy="80162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Performance results and other pertinent </a:t>
          </a:r>
          <a:r>
            <a:rPr lang="en-US" sz="1600" kern="1200"/>
            <a:t>information</a:t>
          </a:r>
          <a:r>
            <a:rPr lang="en-US" sz="1500" kern="1200"/>
            <a:t> is shared with stakeholders</a:t>
          </a:r>
        </a:p>
      </dsp:txBody>
      <dsp:txXfrm>
        <a:off x="23479" y="23479"/>
        <a:ext cx="3903943" cy="754665"/>
      </dsp:txXfrm>
    </dsp:sp>
    <dsp:sp modelId="{1D8D474F-CAC5-BA4C-AF05-2E21AE24B06F}">
      <dsp:nvSpPr>
        <dsp:cNvPr id="0" name=""/>
        <dsp:cNvSpPr/>
      </dsp:nvSpPr>
      <dsp:spPr>
        <a:xfrm>
          <a:off x="405073" y="947373"/>
          <a:ext cx="4836695" cy="80162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Establish the schedule of frequency of communications with stakeholders</a:t>
          </a:r>
        </a:p>
      </dsp:txBody>
      <dsp:txXfrm>
        <a:off x="428552" y="970852"/>
        <a:ext cx="3863608" cy="754665"/>
      </dsp:txXfrm>
    </dsp:sp>
    <dsp:sp modelId="{33511B73-BF83-5E4F-A5AA-B5278A50E1C8}">
      <dsp:nvSpPr>
        <dsp:cNvPr id="0" name=""/>
        <dsp:cNvSpPr/>
      </dsp:nvSpPr>
      <dsp:spPr>
        <a:xfrm>
          <a:off x="804100" y="1894746"/>
          <a:ext cx="4836695" cy="80162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Establish methods for ad hoc communications with stakeholders</a:t>
          </a:r>
        </a:p>
      </dsp:txBody>
      <dsp:txXfrm>
        <a:off x="827579" y="1918225"/>
        <a:ext cx="3869654" cy="754665"/>
      </dsp:txXfrm>
    </dsp:sp>
    <dsp:sp modelId="{83CB79C7-C5DF-D74B-A89E-51D695FC0AB7}">
      <dsp:nvSpPr>
        <dsp:cNvPr id="0" name=""/>
        <dsp:cNvSpPr/>
      </dsp:nvSpPr>
      <dsp:spPr>
        <a:xfrm>
          <a:off x="1209173" y="2842120"/>
          <a:ext cx="4836695" cy="80162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Identify accountable person(s) for communicating timely performance updates</a:t>
          </a:r>
        </a:p>
      </dsp:txBody>
      <dsp:txXfrm>
        <a:off x="1232652" y="2865599"/>
        <a:ext cx="3863608" cy="754665"/>
      </dsp:txXfrm>
    </dsp:sp>
    <dsp:sp modelId="{AD1C1C46-BD68-5B45-A2A2-C74AE8C5818C}">
      <dsp:nvSpPr>
        <dsp:cNvPr id="0" name=""/>
        <dsp:cNvSpPr/>
      </dsp:nvSpPr>
      <dsp:spPr>
        <a:xfrm>
          <a:off x="4315639" y="613970"/>
          <a:ext cx="521055" cy="521055"/>
        </a:xfrm>
        <a:prstGeom prst="downArrow">
          <a:avLst>
            <a:gd name="adj1" fmla="val 55000"/>
            <a:gd name="adj2" fmla="val 45000"/>
          </a:avLst>
        </a:prstGeom>
        <a:solidFill>
          <a:srgbClr val="92D050">
            <a:alpha val="90000"/>
          </a:srgb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4432876" y="613970"/>
        <a:ext cx="286581" cy="392094"/>
      </dsp:txXfrm>
    </dsp:sp>
    <dsp:sp modelId="{7F93B2CB-57B4-C64D-8178-9598CFA43550}">
      <dsp:nvSpPr>
        <dsp:cNvPr id="0" name=""/>
        <dsp:cNvSpPr/>
      </dsp:nvSpPr>
      <dsp:spPr>
        <a:xfrm>
          <a:off x="4720713" y="1561344"/>
          <a:ext cx="521055" cy="521055"/>
        </a:xfrm>
        <a:prstGeom prst="downArrow">
          <a:avLst>
            <a:gd name="adj1" fmla="val 55000"/>
            <a:gd name="adj2" fmla="val 45000"/>
          </a:avLst>
        </a:prstGeom>
        <a:solidFill>
          <a:srgbClr val="67C43E">
            <a:alpha val="90000"/>
          </a:srgb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4837950" y="1561344"/>
        <a:ext cx="286581" cy="392094"/>
      </dsp:txXfrm>
    </dsp:sp>
    <dsp:sp modelId="{993DE638-F7FA-9C4F-8146-FF74D5EDFFCA}">
      <dsp:nvSpPr>
        <dsp:cNvPr id="0" name=""/>
        <dsp:cNvSpPr/>
      </dsp:nvSpPr>
      <dsp:spPr>
        <a:xfrm>
          <a:off x="5119740" y="2508717"/>
          <a:ext cx="521055" cy="521055"/>
        </a:xfrm>
        <a:prstGeom prst="downArrow">
          <a:avLst>
            <a:gd name="adj1" fmla="val 55000"/>
            <a:gd name="adj2" fmla="val 45000"/>
          </a:avLst>
        </a:prstGeom>
        <a:solidFill>
          <a:srgbClr val="92D050">
            <a:alpha val="90000"/>
          </a:srgb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5236977" y="2508717"/>
        <a:ext cx="286581" cy="3920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D7284B-EBEC-1943-9103-5C4DA5464775}">
      <dsp:nvSpPr>
        <dsp:cNvPr id="0" name=""/>
        <dsp:cNvSpPr/>
      </dsp:nvSpPr>
      <dsp:spPr>
        <a:xfrm>
          <a:off x="-4594335" y="-704407"/>
          <a:ext cx="5472816" cy="5472816"/>
        </a:xfrm>
        <a:prstGeom prst="blockArc">
          <a:avLst>
            <a:gd name="adj1" fmla="val 18900000"/>
            <a:gd name="adj2" fmla="val 2700000"/>
            <a:gd name="adj3" fmla="val 395"/>
          </a:avLst>
        </a:pr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7B32C28-49DA-FF49-A8CD-7DE92F3196FD}">
      <dsp:nvSpPr>
        <dsp:cNvPr id="0" name=""/>
        <dsp:cNvSpPr/>
      </dsp:nvSpPr>
      <dsp:spPr>
        <a:xfrm>
          <a:off x="460128" y="312440"/>
          <a:ext cx="7819956" cy="625205"/>
        </a:xfrm>
        <a:prstGeom prst="rect">
          <a:avLst/>
        </a:prstGeom>
        <a:solidFill>
          <a:srgbClr val="A3CF5F"/>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6257"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a:t>Determine, verify, and track enrollee eligibility</a:t>
          </a:r>
        </a:p>
      </dsp:txBody>
      <dsp:txXfrm>
        <a:off x="460128" y="312440"/>
        <a:ext cx="7819956" cy="625205"/>
      </dsp:txXfrm>
    </dsp:sp>
    <dsp:sp modelId="{7B68D02A-2B69-7849-A01E-3EDC29AB1CF9}">
      <dsp:nvSpPr>
        <dsp:cNvPr id="0" name=""/>
        <dsp:cNvSpPr/>
      </dsp:nvSpPr>
      <dsp:spPr>
        <a:xfrm>
          <a:off x="69375" y="234289"/>
          <a:ext cx="781507" cy="781507"/>
        </a:xfrm>
        <a:prstGeom prst="ellipse">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382A476-89C9-6640-8D6F-EC3AB95673D2}">
      <dsp:nvSpPr>
        <dsp:cNvPr id="0" name=""/>
        <dsp:cNvSpPr/>
      </dsp:nvSpPr>
      <dsp:spPr>
        <a:xfrm>
          <a:off x="818573" y="1250411"/>
          <a:ext cx="7461512" cy="625205"/>
        </a:xfrm>
        <a:prstGeom prst="rect">
          <a:avLst/>
        </a:prstGeom>
        <a:solidFill>
          <a:srgbClr val="A3CF5F"/>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6257"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a:t>Understand health status and disparities of the D-SNP population</a:t>
          </a:r>
        </a:p>
      </dsp:txBody>
      <dsp:txXfrm>
        <a:off x="818573" y="1250411"/>
        <a:ext cx="7461512" cy="625205"/>
      </dsp:txXfrm>
    </dsp:sp>
    <dsp:sp modelId="{5F4D2AE9-029C-7F4E-966D-0165743A6E32}">
      <dsp:nvSpPr>
        <dsp:cNvPr id="0" name=""/>
        <dsp:cNvSpPr/>
      </dsp:nvSpPr>
      <dsp:spPr>
        <a:xfrm>
          <a:off x="427819" y="1172260"/>
          <a:ext cx="781507" cy="781507"/>
        </a:xfrm>
        <a:prstGeom prst="ellipse">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9EE8DA4-4818-1C40-B1F5-189839B9F7E5}">
      <dsp:nvSpPr>
        <dsp:cNvPr id="0" name=""/>
        <dsp:cNvSpPr/>
      </dsp:nvSpPr>
      <dsp:spPr>
        <a:xfrm>
          <a:off x="818573" y="2188382"/>
          <a:ext cx="7461512" cy="625205"/>
        </a:xfrm>
        <a:prstGeom prst="rect">
          <a:avLst/>
        </a:prstGeom>
        <a:solidFill>
          <a:srgbClr val="A3CF5F"/>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6257"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a:t>Identify demographics of D-SNP enrollees</a:t>
          </a:r>
        </a:p>
      </dsp:txBody>
      <dsp:txXfrm>
        <a:off x="818573" y="2188382"/>
        <a:ext cx="7461512" cy="625205"/>
      </dsp:txXfrm>
    </dsp:sp>
    <dsp:sp modelId="{3713B33B-ABC0-FD41-A993-E39DA0A6286C}">
      <dsp:nvSpPr>
        <dsp:cNvPr id="0" name=""/>
        <dsp:cNvSpPr/>
      </dsp:nvSpPr>
      <dsp:spPr>
        <a:xfrm>
          <a:off x="427819" y="2110232"/>
          <a:ext cx="781507" cy="781507"/>
        </a:xfrm>
        <a:prstGeom prst="ellipse">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20A771F-DDAA-054E-A8CA-ABFBA4A3074C}">
      <dsp:nvSpPr>
        <dsp:cNvPr id="0" name=""/>
        <dsp:cNvSpPr/>
      </dsp:nvSpPr>
      <dsp:spPr>
        <a:xfrm>
          <a:off x="460128" y="3126353"/>
          <a:ext cx="7819956" cy="625205"/>
        </a:xfrm>
        <a:prstGeom prst="rect">
          <a:avLst/>
        </a:prstGeom>
        <a:solidFill>
          <a:srgbClr val="A3CF5F"/>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6257"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a:t>Define the unique characteristics of the Health Plan D-SNP population</a:t>
          </a:r>
        </a:p>
      </dsp:txBody>
      <dsp:txXfrm>
        <a:off x="460128" y="3126353"/>
        <a:ext cx="7819956" cy="625205"/>
      </dsp:txXfrm>
    </dsp:sp>
    <dsp:sp modelId="{B4251BAA-5025-9C4E-BD24-0BFFF499EB18}">
      <dsp:nvSpPr>
        <dsp:cNvPr id="0" name=""/>
        <dsp:cNvSpPr/>
      </dsp:nvSpPr>
      <dsp:spPr>
        <a:xfrm>
          <a:off x="69375" y="3048203"/>
          <a:ext cx="781507" cy="781507"/>
        </a:xfrm>
        <a:prstGeom prst="ellipse">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E209E7-E1D7-EF4C-95BF-1F3D736EF2DE}">
      <dsp:nvSpPr>
        <dsp:cNvPr id="0" name=""/>
        <dsp:cNvSpPr/>
      </dsp:nvSpPr>
      <dsp:spPr>
        <a:xfrm>
          <a:off x="0" y="0"/>
          <a:ext cx="7370480" cy="84483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Define and identify most vulnerable members</a:t>
          </a:r>
        </a:p>
      </dsp:txBody>
      <dsp:txXfrm>
        <a:off x="24744" y="24744"/>
        <a:ext cx="6387448" cy="795347"/>
      </dsp:txXfrm>
    </dsp:sp>
    <dsp:sp modelId="{8596CF66-305E-1C4C-9A56-E204FCC55E7A}">
      <dsp:nvSpPr>
        <dsp:cNvPr id="0" name=""/>
        <dsp:cNvSpPr/>
      </dsp:nvSpPr>
      <dsp:spPr>
        <a:xfrm>
          <a:off x="617277" y="998442"/>
          <a:ext cx="7370480" cy="84483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Describe factors contributing to health outcomes of most vulnerable</a:t>
          </a:r>
        </a:p>
      </dsp:txBody>
      <dsp:txXfrm>
        <a:off x="642021" y="1023186"/>
        <a:ext cx="6154570" cy="795347"/>
      </dsp:txXfrm>
    </dsp:sp>
    <dsp:sp modelId="{DF7E7FBC-12FB-834D-971F-A0B5D46F041F}">
      <dsp:nvSpPr>
        <dsp:cNvPr id="0" name=""/>
        <dsp:cNvSpPr/>
      </dsp:nvSpPr>
      <dsp:spPr>
        <a:xfrm>
          <a:off x="1225342" y="1996884"/>
          <a:ext cx="7370480" cy="84483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Demonstrate the relationship between demographic characteristics and the clinical requirements of most vulnerable members</a:t>
          </a:r>
        </a:p>
      </dsp:txBody>
      <dsp:txXfrm>
        <a:off x="1250086" y="2021628"/>
        <a:ext cx="6163784" cy="795347"/>
      </dsp:txXfrm>
    </dsp:sp>
    <dsp:sp modelId="{869D5331-0EE7-B04B-8594-807759F49759}">
      <dsp:nvSpPr>
        <dsp:cNvPr id="0" name=""/>
        <dsp:cNvSpPr/>
      </dsp:nvSpPr>
      <dsp:spPr>
        <a:xfrm>
          <a:off x="1842619" y="2995327"/>
          <a:ext cx="7370480" cy="84483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Establish partnerships with community-based organizations to facilitate access and deliver specially-tailored services to most vulnerable enrollees</a:t>
          </a:r>
        </a:p>
      </dsp:txBody>
      <dsp:txXfrm>
        <a:off x="1867363" y="3020071"/>
        <a:ext cx="6154570" cy="795347"/>
      </dsp:txXfrm>
    </dsp:sp>
    <dsp:sp modelId="{2E749D7E-1CF5-8F4A-AD7F-44A1700AA339}">
      <dsp:nvSpPr>
        <dsp:cNvPr id="0" name=""/>
        <dsp:cNvSpPr/>
      </dsp:nvSpPr>
      <dsp:spPr>
        <a:xfrm>
          <a:off x="6821336" y="647067"/>
          <a:ext cx="549143" cy="549143"/>
        </a:xfrm>
        <a:prstGeom prst="downArrow">
          <a:avLst>
            <a:gd name="adj1" fmla="val 55000"/>
            <a:gd name="adj2" fmla="val 45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6944893" y="647067"/>
        <a:ext cx="302029" cy="413230"/>
      </dsp:txXfrm>
    </dsp:sp>
    <dsp:sp modelId="{5B83D208-6BC9-E843-8C76-E8040A302774}">
      <dsp:nvSpPr>
        <dsp:cNvPr id="0" name=""/>
        <dsp:cNvSpPr/>
      </dsp:nvSpPr>
      <dsp:spPr>
        <a:xfrm>
          <a:off x="7438614" y="1645509"/>
          <a:ext cx="549143" cy="549143"/>
        </a:xfrm>
        <a:prstGeom prst="downArrow">
          <a:avLst>
            <a:gd name="adj1" fmla="val 55000"/>
            <a:gd name="adj2" fmla="val 45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7562171" y="1645509"/>
        <a:ext cx="302029" cy="413230"/>
      </dsp:txXfrm>
    </dsp:sp>
    <dsp:sp modelId="{03B85BDB-D612-364F-A6EC-3E2F8684727D}">
      <dsp:nvSpPr>
        <dsp:cNvPr id="0" name=""/>
        <dsp:cNvSpPr/>
      </dsp:nvSpPr>
      <dsp:spPr>
        <a:xfrm>
          <a:off x="8046678" y="2643952"/>
          <a:ext cx="549143" cy="549143"/>
        </a:xfrm>
        <a:prstGeom prst="downArrow">
          <a:avLst>
            <a:gd name="adj1" fmla="val 55000"/>
            <a:gd name="adj2" fmla="val 45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8170235" y="2643952"/>
        <a:ext cx="302029" cy="41323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68180C-378B-2B45-94A5-BDFDF72E61DE}">
      <dsp:nvSpPr>
        <dsp:cNvPr id="0" name=""/>
        <dsp:cNvSpPr/>
      </dsp:nvSpPr>
      <dsp:spPr>
        <a:xfrm>
          <a:off x="4186600" y="923645"/>
          <a:ext cx="130876" cy="573362"/>
        </a:xfrm>
        <a:custGeom>
          <a:avLst/>
          <a:gdLst/>
          <a:ahLst/>
          <a:cxnLst/>
          <a:rect l="0" t="0" r="0" b="0"/>
          <a:pathLst>
            <a:path>
              <a:moveTo>
                <a:pt x="130876" y="0"/>
              </a:moveTo>
              <a:lnTo>
                <a:pt x="130876" y="573362"/>
              </a:lnTo>
              <a:lnTo>
                <a:pt x="0" y="573362"/>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58E3417-6FE1-7244-ADC7-87793DFD5000}">
      <dsp:nvSpPr>
        <dsp:cNvPr id="0" name=""/>
        <dsp:cNvSpPr/>
      </dsp:nvSpPr>
      <dsp:spPr>
        <a:xfrm>
          <a:off x="4317476" y="923645"/>
          <a:ext cx="2461082" cy="1146724"/>
        </a:xfrm>
        <a:custGeom>
          <a:avLst/>
          <a:gdLst/>
          <a:ahLst/>
          <a:cxnLst/>
          <a:rect l="0" t="0" r="0" b="0"/>
          <a:pathLst>
            <a:path>
              <a:moveTo>
                <a:pt x="0" y="0"/>
              </a:moveTo>
              <a:lnTo>
                <a:pt x="0" y="1015848"/>
              </a:lnTo>
              <a:lnTo>
                <a:pt x="2461082" y="1015848"/>
              </a:lnTo>
              <a:lnTo>
                <a:pt x="2461082" y="1146724"/>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A4DED3E-1377-3440-AF76-4F37EEBF8AE2}">
      <dsp:nvSpPr>
        <dsp:cNvPr id="0" name=""/>
        <dsp:cNvSpPr/>
      </dsp:nvSpPr>
      <dsp:spPr>
        <a:xfrm>
          <a:off x="4317476" y="923645"/>
          <a:ext cx="777391" cy="1146724"/>
        </a:xfrm>
        <a:custGeom>
          <a:avLst/>
          <a:gdLst/>
          <a:ahLst/>
          <a:cxnLst/>
          <a:rect l="0" t="0" r="0" b="0"/>
          <a:pathLst>
            <a:path>
              <a:moveTo>
                <a:pt x="0" y="0"/>
              </a:moveTo>
              <a:lnTo>
                <a:pt x="0" y="1015848"/>
              </a:lnTo>
              <a:lnTo>
                <a:pt x="777391" y="1015848"/>
              </a:lnTo>
              <a:lnTo>
                <a:pt x="777391" y="1146724"/>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21710B7-AD24-0849-BBB3-373FF4D7DAFF}">
      <dsp:nvSpPr>
        <dsp:cNvPr id="0" name=""/>
        <dsp:cNvSpPr/>
      </dsp:nvSpPr>
      <dsp:spPr>
        <a:xfrm>
          <a:off x="3088100" y="2693589"/>
          <a:ext cx="186965" cy="1250206"/>
        </a:xfrm>
        <a:custGeom>
          <a:avLst/>
          <a:gdLst/>
          <a:ahLst/>
          <a:cxnLst/>
          <a:rect l="0" t="0" r="0" b="0"/>
          <a:pathLst>
            <a:path>
              <a:moveTo>
                <a:pt x="0" y="0"/>
              </a:moveTo>
              <a:lnTo>
                <a:pt x="0" y="1250206"/>
              </a:lnTo>
              <a:lnTo>
                <a:pt x="186965" y="1250206"/>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C213396-38DE-6A4D-97E8-1E124980F0A6}">
      <dsp:nvSpPr>
        <dsp:cNvPr id="0" name=""/>
        <dsp:cNvSpPr/>
      </dsp:nvSpPr>
      <dsp:spPr>
        <a:xfrm>
          <a:off x="3586676" y="923645"/>
          <a:ext cx="730799" cy="1146724"/>
        </a:xfrm>
        <a:custGeom>
          <a:avLst/>
          <a:gdLst/>
          <a:ahLst/>
          <a:cxnLst/>
          <a:rect l="0" t="0" r="0" b="0"/>
          <a:pathLst>
            <a:path>
              <a:moveTo>
                <a:pt x="730799" y="0"/>
              </a:moveTo>
              <a:lnTo>
                <a:pt x="730799" y="1015848"/>
              </a:lnTo>
              <a:lnTo>
                <a:pt x="0" y="1015848"/>
              </a:lnTo>
              <a:lnTo>
                <a:pt x="0" y="1146724"/>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DEB2BBF-DC2F-F741-9109-B8211C24F9C2}">
      <dsp:nvSpPr>
        <dsp:cNvPr id="0" name=""/>
        <dsp:cNvSpPr/>
      </dsp:nvSpPr>
      <dsp:spPr>
        <a:xfrm>
          <a:off x="1182319" y="2693589"/>
          <a:ext cx="186965" cy="1175115"/>
        </a:xfrm>
        <a:custGeom>
          <a:avLst/>
          <a:gdLst/>
          <a:ahLst/>
          <a:cxnLst/>
          <a:rect l="0" t="0" r="0" b="0"/>
          <a:pathLst>
            <a:path>
              <a:moveTo>
                <a:pt x="0" y="0"/>
              </a:moveTo>
              <a:lnTo>
                <a:pt x="0" y="1175115"/>
              </a:lnTo>
              <a:lnTo>
                <a:pt x="186965" y="1175115"/>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5A3D62F-435D-7A49-B991-09F3128D8A17}">
      <dsp:nvSpPr>
        <dsp:cNvPr id="0" name=""/>
        <dsp:cNvSpPr/>
      </dsp:nvSpPr>
      <dsp:spPr>
        <a:xfrm>
          <a:off x="1680895" y="923645"/>
          <a:ext cx="2636580" cy="1146724"/>
        </a:xfrm>
        <a:custGeom>
          <a:avLst/>
          <a:gdLst/>
          <a:ahLst/>
          <a:cxnLst/>
          <a:rect l="0" t="0" r="0" b="0"/>
          <a:pathLst>
            <a:path>
              <a:moveTo>
                <a:pt x="2636580" y="0"/>
              </a:moveTo>
              <a:lnTo>
                <a:pt x="2636580" y="1015848"/>
              </a:lnTo>
              <a:lnTo>
                <a:pt x="0" y="1015848"/>
              </a:lnTo>
              <a:lnTo>
                <a:pt x="0" y="1146724"/>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6F11884-3649-4F48-A517-E1F2BD5CD4AD}">
      <dsp:nvSpPr>
        <dsp:cNvPr id="0" name=""/>
        <dsp:cNvSpPr/>
      </dsp:nvSpPr>
      <dsp:spPr>
        <a:xfrm>
          <a:off x="3437259" y="2402"/>
          <a:ext cx="1760433" cy="92124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a:t>Roles and Responsibilities that affect care coordination of SNP Enrollees</a:t>
          </a:r>
        </a:p>
      </dsp:txBody>
      <dsp:txXfrm>
        <a:off x="3437259" y="2402"/>
        <a:ext cx="1760433" cy="921243"/>
      </dsp:txXfrm>
    </dsp:sp>
    <dsp:sp modelId="{6DD9638C-275E-0C41-8E41-5604CEBA11FC}">
      <dsp:nvSpPr>
        <dsp:cNvPr id="0" name=""/>
        <dsp:cNvSpPr/>
      </dsp:nvSpPr>
      <dsp:spPr>
        <a:xfrm>
          <a:off x="1057675" y="2070369"/>
          <a:ext cx="1246439" cy="623219"/>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a:t>Administrative</a:t>
          </a:r>
        </a:p>
      </dsp:txBody>
      <dsp:txXfrm>
        <a:off x="1057675" y="2070369"/>
        <a:ext cx="1246439" cy="623219"/>
      </dsp:txXfrm>
    </dsp:sp>
    <dsp:sp modelId="{1B51388B-C2CC-5B42-8301-23CC7A5AEA52}">
      <dsp:nvSpPr>
        <dsp:cNvPr id="0" name=""/>
        <dsp:cNvSpPr/>
      </dsp:nvSpPr>
      <dsp:spPr>
        <a:xfrm>
          <a:off x="1369285" y="2955341"/>
          <a:ext cx="1644028" cy="182672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a:t>Sales &amp; Marketing</a:t>
          </a:r>
        </a:p>
        <a:p>
          <a:pPr marL="0" lvl="0" indent="0" algn="ctr" defTabSz="533400">
            <a:lnSpc>
              <a:spcPct val="90000"/>
            </a:lnSpc>
            <a:spcBef>
              <a:spcPct val="0"/>
            </a:spcBef>
            <a:spcAft>
              <a:spcPct val="35000"/>
            </a:spcAft>
            <a:buFont typeface="Arial" panose="020B0604020202020204" pitchFamily="34" charset="0"/>
            <a:buNone/>
          </a:pPr>
          <a:r>
            <a:rPr lang="en-US" sz="1200" kern="1200"/>
            <a:t>Enrollment </a:t>
          </a:r>
        </a:p>
        <a:p>
          <a:pPr marL="0" lvl="0" indent="0" algn="ctr" defTabSz="533400">
            <a:lnSpc>
              <a:spcPct val="90000"/>
            </a:lnSpc>
            <a:spcBef>
              <a:spcPct val="0"/>
            </a:spcBef>
            <a:spcAft>
              <a:spcPct val="35000"/>
            </a:spcAft>
            <a:buFont typeface="Arial" panose="020B0604020202020204" pitchFamily="34" charset="0"/>
            <a:buNone/>
          </a:pPr>
          <a:r>
            <a:rPr lang="en-US" sz="1200" kern="1200"/>
            <a:t>Eligibility Verification</a:t>
          </a:r>
        </a:p>
        <a:p>
          <a:pPr marL="0" lvl="0" indent="0" algn="ctr" defTabSz="533400">
            <a:lnSpc>
              <a:spcPct val="90000"/>
            </a:lnSpc>
            <a:spcBef>
              <a:spcPct val="0"/>
            </a:spcBef>
            <a:spcAft>
              <a:spcPct val="35000"/>
            </a:spcAft>
            <a:buFont typeface="Arial" panose="020B0604020202020204" pitchFamily="34" charset="0"/>
            <a:buNone/>
          </a:pPr>
          <a:r>
            <a:rPr lang="en-US" sz="1200" kern="1200"/>
            <a:t>Member Services</a:t>
          </a:r>
        </a:p>
        <a:p>
          <a:pPr marL="0" lvl="0" indent="0" algn="ctr" defTabSz="533400">
            <a:lnSpc>
              <a:spcPct val="90000"/>
            </a:lnSpc>
            <a:spcBef>
              <a:spcPct val="0"/>
            </a:spcBef>
            <a:spcAft>
              <a:spcPct val="35000"/>
            </a:spcAft>
            <a:buFont typeface="Arial" panose="020B0604020202020204" pitchFamily="34" charset="0"/>
            <a:buNone/>
          </a:pPr>
          <a:r>
            <a:rPr lang="en-US" sz="1200" kern="1200"/>
            <a:t>Claims</a:t>
          </a:r>
        </a:p>
        <a:p>
          <a:pPr marL="0" lvl="0" indent="0" algn="ctr" defTabSz="533400">
            <a:lnSpc>
              <a:spcPct val="90000"/>
            </a:lnSpc>
            <a:spcBef>
              <a:spcPct val="0"/>
            </a:spcBef>
            <a:spcAft>
              <a:spcPct val="35000"/>
            </a:spcAft>
            <a:buFont typeface="Arial" panose="020B0604020202020204" pitchFamily="34" charset="0"/>
            <a:buNone/>
          </a:pPr>
          <a:r>
            <a:rPr lang="en-US" sz="1200" kern="1200"/>
            <a:t>Contracting</a:t>
          </a:r>
        </a:p>
        <a:p>
          <a:pPr marL="0" lvl="0" indent="0" algn="ctr" defTabSz="533400">
            <a:lnSpc>
              <a:spcPct val="90000"/>
            </a:lnSpc>
            <a:spcBef>
              <a:spcPct val="0"/>
            </a:spcBef>
            <a:spcAft>
              <a:spcPct val="35000"/>
            </a:spcAft>
            <a:buFont typeface="Arial" panose="020B0604020202020204" pitchFamily="34" charset="0"/>
            <a:buNone/>
          </a:pPr>
          <a:r>
            <a:rPr lang="en-US" sz="1200" kern="1200"/>
            <a:t>Regulatory Compliance</a:t>
          </a:r>
        </a:p>
      </dsp:txBody>
      <dsp:txXfrm>
        <a:off x="1369285" y="2955341"/>
        <a:ext cx="1644028" cy="1826725"/>
      </dsp:txXfrm>
    </dsp:sp>
    <dsp:sp modelId="{3ED2CB56-B56D-7C40-ABCB-5A849DCC70E9}">
      <dsp:nvSpPr>
        <dsp:cNvPr id="0" name=""/>
        <dsp:cNvSpPr/>
      </dsp:nvSpPr>
      <dsp:spPr>
        <a:xfrm>
          <a:off x="2963456" y="2070369"/>
          <a:ext cx="1246439" cy="623219"/>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a:t>Clinical</a:t>
          </a:r>
        </a:p>
      </dsp:txBody>
      <dsp:txXfrm>
        <a:off x="2963456" y="2070369"/>
        <a:ext cx="1246439" cy="623219"/>
      </dsp:txXfrm>
    </dsp:sp>
    <dsp:sp modelId="{B202BE92-186A-B64A-BFCE-A73A1B59F27A}">
      <dsp:nvSpPr>
        <dsp:cNvPr id="0" name=""/>
        <dsp:cNvSpPr/>
      </dsp:nvSpPr>
      <dsp:spPr>
        <a:xfrm>
          <a:off x="3275066" y="2955341"/>
          <a:ext cx="1519160" cy="1976909"/>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Font typeface="Arial" panose="020B0604020202020204" pitchFamily="34" charset="0"/>
            <a:buNone/>
          </a:pPr>
          <a:r>
            <a:rPr lang="en-US" sz="1200" kern="1200"/>
            <a:t>Quality Management Care Coordination Utilization Management </a:t>
          </a:r>
        </a:p>
        <a:p>
          <a:pPr marL="0" lvl="0" indent="0" algn="ctr" defTabSz="533400">
            <a:lnSpc>
              <a:spcPct val="90000"/>
            </a:lnSpc>
            <a:spcBef>
              <a:spcPct val="0"/>
            </a:spcBef>
            <a:spcAft>
              <a:spcPct val="35000"/>
            </a:spcAft>
            <a:buFont typeface="Arial" panose="020B0604020202020204" pitchFamily="34" charset="0"/>
            <a:buNone/>
          </a:pPr>
          <a:r>
            <a:rPr lang="en-US" sz="1200" kern="1200"/>
            <a:t>Appeals &amp; Grievances</a:t>
          </a:r>
        </a:p>
        <a:p>
          <a:pPr marL="0" lvl="0" indent="0" algn="ctr" defTabSz="533400">
            <a:lnSpc>
              <a:spcPct val="90000"/>
            </a:lnSpc>
            <a:spcBef>
              <a:spcPct val="0"/>
            </a:spcBef>
            <a:spcAft>
              <a:spcPct val="35000"/>
            </a:spcAft>
            <a:buFont typeface="Arial" panose="020B0604020202020204" pitchFamily="34" charset="0"/>
            <a:buNone/>
          </a:pPr>
          <a:r>
            <a:rPr lang="en-US" sz="1200" kern="1200"/>
            <a:t>Pharmacy Consultation &amp; BH Counseling</a:t>
          </a:r>
        </a:p>
      </dsp:txBody>
      <dsp:txXfrm>
        <a:off x="3275066" y="2955341"/>
        <a:ext cx="1519160" cy="1976909"/>
      </dsp:txXfrm>
    </dsp:sp>
    <dsp:sp modelId="{A19A2990-168F-CD42-B5ED-70ABC82A146E}">
      <dsp:nvSpPr>
        <dsp:cNvPr id="0" name=""/>
        <dsp:cNvSpPr/>
      </dsp:nvSpPr>
      <dsp:spPr>
        <a:xfrm>
          <a:off x="4471648" y="2070369"/>
          <a:ext cx="1246439" cy="623219"/>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a:t>Training</a:t>
          </a:r>
        </a:p>
      </dsp:txBody>
      <dsp:txXfrm>
        <a:off x="4471648" y="2070369"/>
        <a:ext cx="1246439" cy="623219"/>
      </dsp:txXfrm>
    </dsp:sp>
    <dsp:sp modelId="{F06B1B1B-4A52-E04B-ACB1-DD680D20E0D5}">
      <dsp:nvSpPr>
        <dsp:cNvPr id="0" name=""/>
        <dsp:cNvSpPr/>
      </dsp:nvSpPr>
      <dsp:spPr>
        <a:xfrm>
          <a:off x="5979840" y="2070369"/>
          <a:ext cx="1597436" cy="623219"/>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a:t>Contingency plans and business continuity</a:t>
          </a:r>
        </a:p>
      </dsp:txBody>
      <dsp:txXfrm>
        <a:off x="5979840" y="2070369"/>
        <a:ext cx="1597436" cy="623219"/>
      </dsp:txXfrm>
    </dsp:sp>
    <dsp:sp modelId="{50202EA8-3296-E64F-AE7E-63A6BAC2E9C5}">
      <dsp:nvSpPr>
        <dsp:cNvPr id="0" name=""/>
        <dsp:cNvSpPr/>
      </dsp:nvSpPr>
      <dsp:spPr>
        <a:xfrm>
          <a:off x="2940160" y="1185397"/>
          <a:ext cx="1246439" cy="623219"/>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a:t>Supervision and oversight</a:t>
          </a:r>
        </a:p>
      </dsp:txBody>
      <dsp:txXfrm>
        <a:off x="2940160" y="1185397"/>
        <a:ext cx="1246439" cy="62321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BD6DC4-084D-E041-AA44-B7CE7A46A051}">
      <dsp:nvSpPr>
        <dsp:cNvPr id="0" name=""/>
        <dsp:cNvSpPr/>
      </dsp:nvSpPr>
      <dsp:spPr>
        <a:xfrm>
          <a:off x="3826" y="1333392"/>
          <a:ext cx="1673102" cy="166264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Conduct Initial HRA within 90 days of enrollment</a:t>
          </a:r>
        </a:p>
      </dsp:txBody>
      <dsp:txXfrm>
        <a:off x="52523" y="1382089"/>
        <a:ext cx="1575708" cy="1565251"/>
      </dsp:txXfrm>
    </dsp:sp>
    <dsp:sp modelId="{B31373B4-103E-CA42-A5D7-70E91BBAFE3D}">
      <dsp:nvSpPr>
        <dsp:cNvPr id="0" name=""/>
        <dsp:cNvSpPr/>
      </dsp:nvSpPr>
      <dsp:spPr>
        <a:xfrm>
          <a:off x="1844239" y="1957250"/>
          <a:ext cx="354697" cy="414929"/>
        </a:xfrm>
        <a:prstGeom prst="rightArrow">
          <a:avLst>
            <a:gd name="adj1" fmla="val 60000"/>
            <a:gd name="adj2" fmla="val 50000"/>
          </a:avLst>
        </a:prstGeom>
        <a:solidFill>
          <a:srgbClr val="A3D55F"/>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1844239" y="2040236"/>
        <a:ext cx="248288" cy="248957"/>
      </dsp:txXfrm>
    </dsp:sp>
    <dsp:sp modelId="{352D1E0F-4FEA-6E4F-87ED-C9B8C76C8102}">
      <dsp:nvSpPr>
        <dsp:cNvPr id="0" name=""/>
        <dsp:cNvSpPr/>
      </dsp:nvSpPr>
      <dsp:spPr>
        <a:xfrm>
          <a:off x="2346170" y="1333392"/>
          <a:ext cx="1673102" cy="166264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Use Initial and Annual HRA as foundation for development of  Individualized Care Plan (ICP)</a:t>
          </a:r>
        </a:p>
      </dsp:txBody>
      <dsp:txXfrm>
        <a:off x="2394867" y="1382089"/>
        <a:ext cx="1575708" cy="1565251"/>
      </dsp:txXfrm>
    </dsp:sp>
    <dsp:sp modelId="{9215A1A0-A684-474A-A33C-C51925A167D8}">
      <dsp:nvSpPr>
        <dsp:cNvPr id="0" name=""/>
        <dsp:cNvSpPr/>
      </dsp:nvSpPr>
      <dsp:spPr>
        <a:xfrm>
          <a:off x="4186583" y="1957250"/>
          <a:ext cx="354697" cy="414929"/>
        </a:xfrm>
        <a:prstGeom prst="rightArrow">
          <a:avLst>
            <a:gd name="adj1" fmla="val 60000"/>
            <a:gd name="adj2" fmla="val 50000"/>
          </a:avLst>
        </a:prstGeom>
        <a:solidFill>
          <a:srgbClr val="67C43E"/>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4186583" y="2040236"/>
        <a:ext cx="248288" cy="248957"/>
      </dsp:txXfrm>
    </dsp:sp>
    <dsp:sp modelId="{29E63C38-0F79-9D48-A39B-18B4D62B79E0}">
      <dsp:nvSpPr>
        <dsp:cNvPr id="0" name=""/>
        <dsp:cNvSpPr/>
      </dsp:nvSpPr>
      <dsp:spPr>
        <a:xfrm>
          <a:off x="4688514" y="1333392"/>
          <a:ext cx="1673102" cy="166264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Share HRA findings with Interdisciplinary Care Team (ICT)</a:t>
          </a:r>
        </a:p>
      </dsp:txBody>
      <dsp:txXfrm>
        <a:off x="4737211" y="1382089"/>
        <a:ext cx="1575708" cy="1565251"/>
      </dsp:txXfrm>
    </dsp:sp>
    <dsp:sp modelId="{8488DB5A-5880-9D47-8A66-72B9AC0E0CCC}">
      <dsp:nvSpPr>
        <dsp:cNvPr id="0" name=""/>
        <dsp:cNvSpPr/>
      </dsp:nvSpPr>
      <dsp:spPr>
        <a:xfrm>
          <a:off x="6528927" y="1957250"/>
          <a:ext cx="354697" cy="414929"/>
        </a:xfrm>
        <a:prstGeom prst="rightArrow">
          <a:avLst>
            <a:gd name="adj1" fmla="val 60000"/>
            <a:gd name="adj2" fmla="val 50000"/>
          </a:avLst>
        </a:prstGeom>
        <a:solidFill>
          <a:srgbClr val="92D05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6528927" y="2040236"/>
        <a:ext cx="248288" cy="248957"/>
      </dsp:txXfrm>
    </dsp:sp>
    <dsp:sp modelId="{F79E44CB-BF1E-1C41-9D4A-C99762B6783F}">
      <dsp:nvSpPr>
        <dsp:cNvPr id="0" name=""/>
        <dsp:cNvSpPr/>
      </dsp:nvSpPr>
      <dsp:spPr>
        <a:xfrm>
          <a:off x="7030858" y="1333392"/>
          <a:ext cx="1673102" cy="166264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Review HRA findings to analyze and stratify and communicate results to ICT, PCP and others</a:t>
          </a:r>
        </a:p>
      </dsp:txBody>
      <dsp:txXfrm>
        <a:off x="7079555" y="1382089"/>
        <a:ext cx="1575708" cy="156525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15D457-6D37-2348-A880-7A8E08BF3917}">
      <dsp:nvSpPr>
        <dsp:cNvPr id="0" name=""/>
        <dsp:cNvSpPr/>
      </dsp:nvSpPr>
      <dsp:spPr>
        <a:xfrm>
          <a:off x="5068" y="835352"/>
          <a:ext cx="1571325" cy="213602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Includes member goals and preferences, services tailored to meet needs and “SMART” goal statements</a:t>
          </a:r>
        </a:p>
      </dsp:txBody>
      <dsp:txXfrm>
        <a:off x="51091" y="881375"/>
        <a:ext cx="1479279" cy="2043974"/>
      </dsp:txXfrm>
    </dsp:sp>
    <dsp:sp modelId="{356E0A1E-1506-1F46-86E7-28F5AB23B3C9}">
      <dsp:nvSpPr>
        <dsp:cNvPr id="0" name=""/>
        <dsp:cNvSpPr/>
      </dsp:nvSpPr>
      <dsp:spPr>
        <a:xfrm>
          <a:off x="1733526" y="1708518"/>
          <a:ext cx="333121" cy="389688"/>
        </a:xfrm>
        <a:prstGeom prst="rightArrow">
          <a:avLst>
            <a:gd name="adj1" fmla="val 60000"/>
            <a:gd name="adj2" fmla="val 50000"/>
          </a:avLst>
        </a:prstGeom>
        <a:solidFill>
          <a:srgbClr val="92D05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solidFill>
              <a:srgbClr val="0070C0"/>
            </a:solidFill>
          </a:endParaRPr>
        </a:p>
      </dsp:txBody>
      <dsp:txXfrm>
        <a:off x="1733526" y="1786456"/>
        <a:ext cx="233185" cy="233812"/>
      </dsp:txXfrm>
    </dsp:sp>
    <dsp:sp modelId="{63FC20ED-93D3-D249-A912-1C347566902A}">
      <dsp:nvSpPr>
        <dsp:cNvPr id="0" name=""/>
        <dsp:cNvSpPr/>
      </dsp:nvSpPr>
      <dsp:spPr>
        <a:xfrm>
          <a:off x="2204924" y="835352"/>
          <a:ext cx="1571325" cy="213602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Developed by clinical staff for each enrollee, using HRA responses and other available information</a:t>
          </a:r>
        </a:p>
      </dsp:txBody>
      <dsp:txXfrm>
        <a:off x="2250947" y="881375"/>
        <a:ext cx="1479279" cy="2043974"/>
      </dsp:txXfrm>
    </dsp:sp>
    <dsp:sp modelId="{D887099A-1DDC-B041-AE7D-C863295533F2}">
      <dsp:nvSpPr>
        <dsp:cNvPr id="0" name=""/>
        <dsp:cNvSpPr/>
      </dsp:nvSpPr>
      <dsp:spPr>
        <a:xfrm>
          <a:off x="3933382" y="1708518"/>
          <a:ext cx="333121" cy="389688"/>
        </a:xfrm>
        <a:prstGeom prst="rightArrow">
          <a:avLst>
            <a:gd name="adj1" fmla="val 60000"/>
            <a:gd name="adj2" fmla="val 50000"/>
          </a:avLst>
        </a:prstGeom>
        <a:solidFill>
          <a:srgbClr val="92D05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3933382" y="1786456"/>
        <a:ext cx="233185" cy="233812"/>
      </dsp:txXfrm>
    </dsp:sp>
    <dsp:sp modelId="{25312772-6630-D645-A605-DB9617E69FA2}">
      <dsp:nvSpPr>
        <dsp:cNvPr id="0" name=""/>
        <dsp:cNvSpPr/>
      </dsp:nvSpPr>
      <dsp:spPr>
        <a:xfrm>
          <a:off x="4404780" y="835352"/>
          <a:ext cx="1571325" cy="213602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Documented and maintained in CM software application</a:t>
          </a:r>
        </a:p>
      </dsp:txBody>
      <dsp:txXfrm>
        <a:off x="4450803" y="881375"/>
        <a:ext cx="1479279" cy="2043974"/>
      </dsp:txXfrm>
    </dsp:sp>
    <dsp:sp modelId="{83BC1F3F-9E91-4C4C-8895-D24707BA30D9}">
      <dsp:nvSpPr>
        <dsp:cNvPr id="0" name=""/>
        <dsp:cNvSpPr/>
      </dsp:nvSpPr>
      <dsp:spPr>
        <a:xfrm>
          <a:off x="6133238" y="1708518"/>
          <a:ext cx="333121" cy="389688"/>
        </a:xfrm>
        <a:prstGeom prst="rightArrow">
          <a:avLst>
            <a:gd name="adj1" fmla="val 60000"/>
            <a:gd name="adj2" fmla="val 50000"/>
          </a:avLst>
        </a:prstGeom>
        <a:solidFill>
          <a:srgbClr val="92D05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6133238" y="1786456"/>
        <a:ext cx="233185" cy="233812"/>
      </dsp:txXfrm>
    </dsp:sp>
    <dsp:sp modelId="{87B7E16C-5319-B640-9D42-AD1127A6D80D}">
      <dsp:nvSpPr>
        <dsp:cNvPr id="0" name=""/>
        <dsp:cNvSpPr/>
      </dsp:nvSpPr>
      <dsp:spPr>
        <a:xfrm>
          <a:off x="6604635" y="835352"/>
          <a:ext cx="1571325" cy="213602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Reviewed and modified at least annually and when change in needs occurs</a:t>
          </a:r>
        </a:p>
      </dsp:txBody>
      <dsp:txXfrm>
        <a:off x="6650658" y="881375"/>
        <a:ext cx="1479279" cy="2043974"/>
      </dsp:txXfrm>
    </dsp:sp>
    <dsp:sp modelId="{C172D7A9-4785-0F40-8B44-9926E4099E5E}">
      <dsp:nvSpPr>
        <dsp:cNvPr id="0" name=""/>
        <dsp:cNvSpPr/>
      </dsp:nvSpPr>
      <dsp:spPr>
        <a:xfrm>
          <a:off x="8333094" y="1708518"/>
          <a:ext cx="333121" cy="389688"/>
        </a:xfrm>
        <a:prstGeom prst="rightArrow">
          <a:avLst>
            <a:gd name="adj1" fmla="val 60000"/>
            <a:gd name="adj2" fmla="val 50000"/>
          </a:avLst>
        </a:prstGeom>
        <a:solidFill>
          <a:srgbClr val="92D05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8333094" y="1786456"/>
        <a:ext cx="233185" cy="233812"/>
      </dsp:txXfrm>
    </dsp:sp>
    <dsp:sp modelId="{EC9B89E7-762F-A446-A15E-6E4777BAC3E3}">
      <dsp:nvSpPr>
        <dsp:cNvPr id="0" name=""/>
        <dsp:cNvSpPr/>
      </dsp:nvSpPr>
      <dsp:spPr>
        <a:xfrm>
          <a:off x="8804491" y="835352"/>
          <a:ext cx="1571325" cy="213602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Is communicated to member and other stakeholders </a:t>
          </a:r>
        </a:p>
        <a:p>
          <a:pPr marL="0" lvl="0" indent="0" algn="ctr" defTabSz="622300">
            <a:lnSpc>
              <a:spcPct val="90000"/>
            </a:lnSpc>
            <a:spcBef>
              <a:spcPct val="0"/>
            </a:spcBef>
            <a:spcAft>
              <a:spcPct val="35000"/>
            </a:spcAft>
            <a:buNone/>
          </a:pPr>
          <a:r>
            <a:rPr lang="en-US" sz="1400" kern="1200"/>
            <a:t>(e.g., ICT)</a:t>
          </a:r>
        </a:p>
      </dsp:txBody>
      <dsp:txXfrm>
        <a:off x="8850514" y="881375"/>
        <a:ext cx="1479279" cy="204397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5233D4-0C65-D44A-B7FF-F6AB2B53FFA9}">
      <dsp:nvSpPr>
        <dsp:cNvPr id="0" name=""/>
        <dsp:cNvSpPr/>
      </dsp:nvSpPr>
      <dsp:spPr>
        <a:xfrm>
          <a:off x="3134884" y="2483094"/>
          <a:ext cx="2950118" cy="2950118"/>
        </a:xfrm>
        <a:prstGeom prst="gear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a:t>Member/ Caregiver/</a:t>
          </a:r>
        </a:p>
        <a:p>
          <a:pPr marL="0" lvl="0" indent="0" algn="ctr" defTabSz="533400">
            <a:lnSpc>
              <a:spcPct val="90000"/>
            </a:lnSpc>
            <a:spcBef>
              <a:spcPct val="0"/>
            </a:spcBef>
            <a:spcAft>
              <a:spcPct val="35000"/>
            </a:spcAft>
            <a:buNone/>
          </a:pPr>
          <a:r>
            <a:rPr lang="en-US" sz="1200" kern="1200"/>
            <a:t>Authorized Representative</a:t>
          </a:r>
        </a:p>
      </dsp:txBody>
      <dsp:txXfrm>
        <a:off x="3727989" y="3174145"/>
        <a:ext cx="1763908" cy="1516422"/>
      </dsp:txXfrm>
    </dsp:sp>
    <dsp:sp modelId="{733437BE-ECA5-E847-9E02-75CB3F3F2D3C}">
      <dsp:nvSpPr>
        <dsp:cNvPr id="0" name=""/>
        <dsp:cNvSpPr/>
      </dsp:nvSpPr>
      <dsp:spPr>
        <a:xfrm>
          <a:off x="1320282" y="1668346"/>
          <a:ext cx="2341879" cy="2380434"/>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US" sz="1050" kern="1200"/>
            <a:t>PCP, Specialists, Providers, Pharmacist,  DME, Medical Supplier, Community-based Organizations</a:t>
          </a:r>
        </a:p>
      </dsp:txBody>
      <dsp:txXfrm>
        <a:off x="1909857" y="2267173"/>
        <a:ext cx="1162729" cy="1182780"/>
      </dsp:txXfrm>
    </dsp:sp>
    <dsp:sp modelId="{BFAA61BE-D9E6-6448-82A2-281CDE614C11}">
      <dsp:nvSpPr>
        <dsp:cNvPr id="0" name=""/>
        <dsp:cNvSpPr/>
      </dsp:nvSpPr>
      <dsp:spPr>
        <a:xfrm rot="20700000">
          <a:off x="2521179" y="188499"/>
          <a:ext cx="2300180" cy="2336372"/>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US" sz="1050" kern="1200"/>
            <a:t>Clinical Team</a:t>
          </a:r>
        </a:p>
        <a:p>
          <a:pPr marL="0" lvl="0" indent="0" algn="ctr" defTabSz="466725">
            <a:lnSpc>
              <a:spcPct val="90000"/>
            </a:lnSpc>
            <a:spcBef>
              <a:spcPct val="0"/>
            </a:spcBef>
            <a:spcAft>
              <a:spcPct val="35000"/>
            </a:spcAft>
            <a:buNone/>
          </a:pPr>
          <a:r>
            <a:rPr lang="en-US" sz="1050" kern="1200"/>
            <a:t>RN Case Managers, SW Case Managers, Medical Directors/Physician Advisors, Behavioral Health Professionals</a:t>
          </a:r>
        </a:p>
      </dsp:txBody>
      <dsp:txXfrm rot="-20700000">
        <a:off x="3023529" y="703080"/>
        <a:ext cx="1295479" cy="1307209"/>
      </dsp:txXfrm>
    </dsp:sp>
    <dsp:sp modelId="{AC56D137-2617-7045-87AD-C22260A450B4}">
      <dsp:nvSpPr>
        <dsp:cNvPr id="0" name=""/>
        <dsp:cNvSpPr/>
      </dsp:nvSpPr>
      <dsp:spPr>
        <a:xfrm>
          <a:off x="2921091" y="2030464"/>
          <a:ext cx="3776151" cy="3776151"/>
        </a:xfrm>
        <a:prstGeom prst="circularArrow">
          <a:avLst>
            <a:gd name="adj1" fmla="val 4688"/>
            <a:gd name="adj2" fmla="val 299029"/>
            <a:gd name="adj3" fmla="val 2538465"/>
            <a:gd name="adj4" fmla="val 15814049"/>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CABCDA17-08D2-6E4D-A62E-E06E9CEDDC14}">
      <dsp:nvSpPr>
        <dsp:cNvPr id="0" name=""/>
        <dsp:cNvSpPr/>
      </dsp:nvSpPr>
      <dsp:spPr>
        <a:xfrm>
          <a:off x="1038480" y="1306047"/>
          <a:ext cx="2743610" cy="2743610"/>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E865C966-A4E0-9142-B6B7-585C9D252475}">
      <dsp:nvSpPr>
        <dsp:cNvPr id="0" name=""/>
        <dsp:cNvSpPr/>
      </dsp:nvSpPr>
      <dsp:spPr>
        <a:xfrm>
          <a:off x="2133914" y="-159888"/>
          <a:ext cx="2958164" cy="2958164"/>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659655-CBA5-1540-A96D-526B7348AAA6}">
      <dsp:nvSpPr>
        <dsp:cNvPr id="0" name=""/>
        <dsp:cNvSpPr/>
      </dsp:nvSpPr>
      <dsp:spPr>
        <a:xfrm>
          <a:off x="2431" y="130443"/>
          <a:ext cx="2370781" cy="948312"/>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a:t>Care Transition Protocol</a:t>
          </a:r>
        </a:p>
      </dsp:txBody>
      <dsp:txXfrm>
        <a:off x="2431" y="130443"/>
        <a:ext cx="2370781" cy="948312"/>
      </dsp:txXfrm>
    </dsp:sp>
    <dsp:sp modelId="{885A9CBF-DF6F-F547-8B70-090638252E7B}">
      <dsp:nvSpPr>
        <dsp:cNvPr id="0" name=""/>
        <dsp:cNvSpPr/>
      </dsp:nvSpPr>
      <dsp:spPr>
        <a:xfrm>
          <a:off x="2431" y="1078756"/>
          <a:ext cx="2370781" cy="285480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a:solidFill>
                <a:schemeClr val="accent6">
                  <a:lumMod val="10000"/>
                </a:schemeClr>
              </a:solidFill>
            </a:rPr>
            <a:t>Applicable to all enrollees</a:t>
          </a:r>
        </a:p>
        <a:p>
          <a:pPr marL="171450" lvl="1" indent="-171450" algn="l" defTabSz="711200">
            <a:lnSpc>
              <a:spcPct val="90000"/>
            </a:lnSpc>
            <a:spcBef>
              <a:spcPct val="0"/>
            </a:spcBef>
            <a:spcAft>
              <a:spcPct val="15000"/>
            </a:spcAft>
            <a:buChar char="•"/>
          </a:pPr>
          <a:r>
            <a:rPr lang="en-US" sz="1600" kern="1200">
              <a:solidFill>
                <a:schemeClr val="accent6">
                  <a:lumMod val="10000"/>
                </a:schemeClr>
              </a:solidFill>
            </a:rPr>
            <a:t>Used to maintain continuity of care</a:t>
          </a:r>
        </a:p>
        <a:p>
          <a:pPr marL="171450" lvl="1" indent="-171450" algn="l" defTabSz="711200">
            <a:lnSpc>
              <a:spcPct val="90000"/>
            </a:lnSpc>
            <a:spcBef>
              <a:spcPct val="0"/>
            </a:spcBef>
            <a:spcAft>
              <a:spcPct val="15000"/>
            </a:spcAft>
            <a:buChar char="•"/>
          </a:pPr>
          <a:r>
            <a:rPr lang="en-US" sz="1600" kern="1200">
              <a:solidFill>
                <a:schemeClr val="accent6">
                  <a:lumMod val="10000"/>
                </a:schemeClr>
              </a:solidFill>
            </a:rPr>
            <a:t>Planned and unplanned transitions</a:t>
          </a:r>
        </a:p>
        <a:p>
          <a:pPr marL="171450" lvl="1" indent="-171450" algn="l" defTabSz="711200">
            <a:lnSpc>
              <a:spcPct val="90000"/>
            </a:lnSpc>
            <a:spcBef>
              <a:spcPct val="0"/>
            </a:spcBef>
            <a:spcAft>
              <a:spcPct val="15000"/>
            </a:spcAft>
            <a:buChar char="•"/>
          </a:pPr>
          <a:r>
            <a:rPr lang="en-US" sz="1600" kern="1200">
              <a:solidFill>
                <a:schemeClr val="accent6">
                  <a:lumMod val="10000"/>
                </a:schemeClr>
              </a:solidFill>
            </a:rPr>
            <a:t>In and out-of-network</a:t>
          </a:r>
        </a:p>
      </dsp:txBody>
      <dsp:txXfrm>
        <a:off x="2431" y="1078756"/>
        <a:ext cx="2370781" cy="2854800"/>
      </dsp:txXfrm>
    </dsp:sp>
    <dsp:sp modelId="{C511A586-F7A6-3648-872E-CCFD57DA6FCE}">
      <dsp:nvSpPr>
        <dsp:cNvPr id="0" name=""/>
        <dsp:cNvSpPr/>
      </dsp:nvSpPr>
      <dsp:spPr>
        <a:xfrm>
          <a:off x="2705122" y="130443"/>
          <a:ext cx="2370781" cy="948312"/>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a:t>Designated Care Manager </a:t>
          </a:r>
        </a:p>
      </dsp:txBody>
      <dsp:txXfrm>
        <a:off x="2705122" y="130443"/>
        <a:ext cx="2370781" cy="948312"/>
      </dsp:txXfrm>
    </dsp:sp>
    <dsp:sp modelId="{9023CBCF-5F04-9745-84E4-556768474937}">
      <dsp:nvSpPr>
        <dsp:cNvPr id="0" name=""/>
        <dsp:cNvSpPr/>
      </dsp:nvSpPr>
      <dsp:spPr>
        <a:xfrm>
          <a:off x="2705122" y="1078756"/>
          <a:ext cx="2370781" cy="285480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a:solidFill>
                <a:schemeClr val="accent6">
                  <a:lumMod val="10000"/>
                </a:schemeClr>
              </a:solidFill>
            </a:rPr>
            <a:t>Coordinates care transition</a:t>
          </a:r>
        </a:p>
        <a:p>
          <a:pPr marL="171450" lvl="1" indent="-171450" algn="l" defTabSz="711200">
            <a:lnSpc>
              <a:spcPct val="90000"/>
            </a:lnSpc>
            <a:spcBef>
              <a:spcPct val="0"/>
            </a:spcBef>
            <a:spcAft>
              <a:spcPct val="15000"/>
            </a:spcAft>
            <a:buChar char="•"/>
          </a:pPr>
          <a:r>
            <a:rPr lang="en-US" sz="1600" kern="1200">
              <a:solidFill>
                <a:schemeClr val="accent6">
                  <a:lumMod val="10000"/>
                </a:schemeClr>
              </a:solidFill>
            </a:rPr>
            <a:t>Transfers elements of ICP between settings</a:t>
          </a:r>
        </a:p>
      </dsp:txBody>
      <dsp:txXfrm>
        <a:off x="2705122" y="1078756"/>
        <a:ext cx="2370781" cy="2854800"/>
      </dsp:txXfrm>
    </dsp:sp>
    <dsp:sp modelId="{825BDAB3-4C27-F84D-830F-F819A7D5996E}">
      <dsp:nvSpPr>
        <dsp:cNvPr id="0" name=""/>
        <dsp:cNvSpPr/>
      </dsp:nvSpPr>
      <dsp:spPr>
        <a:xfrm>
          <a:off x="5407813" y="130443"/>
          <a:ext cx="2370781" cy="948312"/>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a:t>Members provided with</a:t>
          </a:r>
        </a:p>
      </dsp:txBody>
      <dsp:txXfrm>
        <a:off x="5407813" y="130443"/>
        <a:ext cx="2370781" cy="948312"/>
      </dsp:txXfrm>
    </dsp:sp>
    <dsp:sp modelId="{F6CE648A-D6DC-6C45-8AD1-875A907C697A}">
      <dsp:nvSpPr>
        <dsp:cNvPr id="0" name=""/>
        <dsp:cNvSpPr/>
      </dsp:nvSpPr>
      <dsp:spPr>
        <a:xfrm>
          <a:off x="5407813" y="1078756"/>
          <a:ext cx="2370781" cy="285480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a:solidFill>
                <a:schemeClr val="accent6">
                  <a:lumMod val="10000"/>
                </a:schemeClr>
              </a:solidFill>
            </a:rPr>
            <a:t>Information  for accessing PHI</a:t>
          </a:r>
        </a:p>
        <a:p>
          <a:pPr marL="171450" lvl="1" indent="-171450" algn="l" defTabSz="711200">
            <a:lnSpc>
              <a:spcPct val="90000"/>
            </a:lnSpc>
            <a:spcBef>
              <a:spcPct val="0"/>
            </a:spcBef>
            <a:spcAft>
              <a:spcPct val="15000"/>
            </a:spcAft>
            <a:buChar char="•"/>
          </a:pPr>
          <a:r>
            <a:rPr lang="en-US" sz="1600" kern="1200">
              <a:solidFill>
                <a:schemeClr val="accent6">
                  <a:lumMod val="10000"/>
                </a:schemeClr>
              </a:solidFill>
            </a:rPr>
            <a:t>Education about health status and self-management tool</a:t>
          </a:r>
        </a:p>
        <a:p>
          <a:pPr marL="171450" lvl="1" indent="-171450" algn="l" defTabSz="711200">
            <a:lnSpc>
              <a:spcPct val="90000"/>
            </a:lnSpc>
            <a:spcBef>
              <a:spcPct val="0"/>
            </a:spcBef>
            <a:spcAft>
              <a:spcPct val="15000"/>
            </a:spcAft>
            <a:buChar char="•"/>
          </a:pPr>
          <a:r>
            <a:rPr lang="en-US" sz="1600" kern="1200">
              <a:solidFill>
                <a:schemeClr val="accent6">
                  <a:lumMod val="10000"/>
                </a:schemeClr>
              </a:solidFill>
            </a:rPr>
            <a:t>Information about point of contact through transition</a:t>
          </a:r>
        </a:p>
      </dsp:txBody>
      <dsp:txXfrm>
        <a:off x="5407813" y="1078756"/>
        <a:ext cx="2370781" cy="28548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8D090E-B3AA-9741-8C20-100027A071F0}">
      <dsp:nvSpPr>
        <dsp:cNvPr id="0" name=""/>
        <dsp:cNvSpPr/>
      </dsp:nvSpPr>
      <dsp:spPr>
        <a:xfrm rot="5400000">
          <a:off x="6017862" y="-2515468"/>
          <a:ext cx="806685" cy="6043487"/>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a:solidFill>
                <a:schemeClr val="accent6">
                  <a:lumMod val="10000"/>
                </a:schemeClr>
              </a:solidFill>
            </a:rPr>
            <a:t>The network must include providers with specialized expertise that corresponds to target population (i.e., duals)</a:t>
          </a:r>
        </a:p>
      </dsp:txBody>
      <dsp:txXfrm rot="-5400000">
        <a:off x="3399462" y="142311"/>
        <a:ext cx="6004108" cy="727927"/>
      </dsp:txXfrm>
    </dsp:sp>
    <dsp:sp modelId="{8FBDFBF5-0991-B042-9258-BEACBAC2C328}">
      <dsp:nvSpPr>
        <dsp:cNvPr id="0" name=""/>
        <dsp:cNvSpPr/>
      </dsp:nvSpPr>
      <dsp:spPr>
        <a:xfrm>
          <a:off x="0" y="2096"/>
          <a:ext cx="3399461" cy="1008357"/>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a:t>Network</a:t>
          </a:r>
          <a:r>
            <a:rPr lang="en-US" sz="1600" kern="1200"/>
            <a:t> </a:t>
          </a:r>
        </a:p>
      </dsp:txBody>
      <dsp:txXfrm>
        <a:off x="49224" y="51320"/>
        <a:ext cx="3301013" cy="909909"/>
      </dsp:txXfrm>
    </dsp:sp>
    <dsp:sp modelId="{C7C77832-D23E-A345-B025-D81332502DED}">
      <dsp:nvSpPr>
        <dsp:cNvPr id="0" name=""/>
        <dsp:cNvSpPr/>
      </dsp:nvSpPr>
      <dsp:spPr>
        <a:xfrm rot="5400000">
          <a:off x="6017862" y="-1456693"/>
          <a:ext cx="806685" cy="6043487"/>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a:solidFill>
                <a:schemeClr val="accent6">
                  <a:lumMod val="10000"/>
                </a:schemeClr>
              </a:solidFill>
            </a:rPr>
            <a:t>The SNP credentials and recredentials practitioners and facilities</a:t>
          </a:r>
        </a:p>
      </dsp:txBody>
      <dsp:txXfrm rot="-5400000">
        <a:off x="3399462" y="1201086"/>
        <a:ext cx="6004108" cy="727927"/>
      </dsp:txXfrm>
    </dsp:sp>
    <dsp:sp modelId="{20AC28D1-B242-EA4B-AD81-D7CF52DD4066}">
      <dsp:nvSpPr>
        <dsp:cNvPr id="0" name=""/>
        <dsp:cNvSpPr/>
      </dsp:nvSpPr>
      <dsp:spPr>
        <a:xfrm>
          <a:off x="0" y="1060871"/>
          <a:ext cx="3399461" cy="1008357"/>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l" defTabSz="622300">
            <a:lnSpc>
              <a:spcPct val="90000"/>
            </a:lnSpc>
            <a:spcBef>
              <a:spcPct val="0"/>
            </a:spcBef>
            <a:spcAft>
              <a:spcPct val="35000"/>
            </a:spcAft>
            <a:buNone/>
          </a:pPr>
          <a:endParaRPr lang="en-US" sz="1400" kern="1200"/>
        </a:p>
        <a:p>
          <a:pPr marL="0" lvl="0" indent="0" algn="ctr" defTabSz="622300">
            <a:lnSpc>
              <a:spcPct val="90000"/>
            </a:lnSpc>
            <a:spcBef>
              <a:spcPct val="0"/>
            </a:spcBef>
            <a:spcAft>
              <a:spcPct val="35000"/>
            </a:spcAft>
            <a:buNone/>
          </a:pPr>
          <a:r>
            <a:rPr lang="en-US" sz="2000" kern="1200"/>
            <a:t>Oversight of Network</a:t>
          </a:r>
        </a:p>
        <a:p>
          <a:pPr marL="0" lvl="0" indent="0" algn="l" defTabSz="622300">
            <a:lnSpc>
              <a:spcPct val="90000"/>
            </a:lnSpc>
            <a:spcBef>
              <a:spcPct val="0"/>
            </a:spcBef>
            <a:spcAft>
              <a:spcPct val="35000"/>
            </a:spcAft>
            <a:buNone/>
          </a:pPr>
          <a:endParaRPr lang="en-US" sz="1400" kern="1200"/>
        </a:p>
      </dsp:txBody>
      <dsp:txXfrm>
        <a:off x="49224" y="1110095"/>
        <a:ext cx="3301013" cy="909909"/>
      </dsp:txXfrm>
    </dsp:sp>
    <dsp:sp modelId="{912532BA-3C64-8D4D-9C87-0929F1C5698C}">
      <dsp:nvSpPr>
        <dsp:cNvPr id="0" name=""/>
        <dsp:cNvSpPr/>
      </dsp:nvSpPr>
      <dsp:spPr>
        <a:xfrm rot="5400000">
          <a:off x="6017862" y="-397918"/>
          <a:ext cx="806685" cy="6043487"/>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a:solidFill>
                <a:schemeClr val="accent6">
                  <a:lumMod val="10000"/>
                </a:schemeClr>
              </a:solidFill>
            </a:rPr>
            <a:t>The SNP documents, updates, and maintains accurate provider information</a:t>
          </a:r>
        </a:p>
      </dsp:txBody>
      <dsp:txXfrm rot="-5400000">
        <a:off x="3399462" y="2259861"/>
        <a:ext cx="6004108" cy="727927"/>
      </dsp:txXfrm>
    </dsp:sp>
    <dsp:sp modelId="{1671892D-AD9F-EA48-83B7-A277CA1B0DE0}">
      <dsp:nvSpPr>
        <dsp:cNvPr id="0" name=""/>
        <dsp:cNvSpPr/>
      </dsp:nvSpPr>
      <dsp:spPr>
        <a:xfrm>
          <a:off x="0" y="2119646"/>
          <a:ext cx="3399461" cy="1008357"/>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a:t>Provider Directory</a:t>
          </a:r>
        </a:p>
      </dsp:txBody>
      <dsp:txXfrm>
        <a:off x="49224" y="2168870"/>
        <a:ext cx="3301013" cy="909909"/>
      </dsp:txXfrm>
    </dsp:sp>
    <dsp:sp modelId="{86902D7A-E422-4241-988F-C9A83F32CD2B}">
      <dsp:nvSpPr>
        <dsp:cNvPr id="0" name=""/>
        <dsp:cNvSpPr/>
      </dsp:nvSpPr>
      <dsp:spPr>
        <a:xfrm rot="5400000">
          <a:off x="6017862" y="660856"/>
          <a:ext cx="806685" cy="6043487"/>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a:solidFill>
                <a:schemeClr val="accent6">
                  <a:lumMod val="10000"/>
                </a:schemeClr>
              </a:solidFill>
            </a:rPr>
            <a:t>Providers are expected to collaborate with the ICT and contribute to the care plan</a:t>
          </a:r>
        </a:p>
      </dsp:txBody>
      <dsp:txXfrm rot="-5400000">
        <a:off x="3399462" y="3318636"/>
        <a:ext cx="6004108" cy="727927"/>
      </dsp:txXfrm>
    </dsp:sp>
    <dsp:sp modelId="{4C8BB692-0485-2143-919B-F1A1467F5A93}">
      <dsp:nvSpPr>
        <dsp:cNvPr id="0" name=""/>
        <dsp:cNvSpPr/>
      </dsp:nvSpPr>
      <dsp:spPr>
        <a:xfrm>
          <a:off x="0" y="3178421"/>
          <a:ext cx="3399461" cy="1008357"/>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a:t>Collaboration</a:t>
          </a:r>
          <a:r>
            <a:rPr lang="en-US" sz="1600" kern="1200"/>
            <a:t> </a:t>
          </a:r>
        </a:p>
      </dsp:txBody>
      <dsp:txXfrm>
        <a:off x="49224" y="3227645"/>
        <a:ext cx="3301013" cy="909909"/>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5.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5A1A95-49A4-4D14-B763-E737B5EC9777}" type="datetimeFigureOut">
              <a:rPr lang="en-US" smtClean="0"/>
              <a:t>10/16/2025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47DA90-B2E1-4077-9990-9BEA0E604CE2}" type="slidenum">
              <a:rPr lang="en-US" smtClean="0"/>
              <a:t>‹#›</a:t>
            </a:fld>
            <a:endParaRPr lang="en-US"/>
          </a:p>
        </p:txBody>
      </p:sp>
    </p:spTree>
    <p:extLst>
      <p:ext uri="{BB962C8B-B14F-4D97-AF65-F5344CB8AC3E}">
        <p14:creationId xmlns:p14="http://schemas.microsoft.com/office/powerpoint/2010/main" val="4450077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47DA90-B2E1-4077-9990-9BEA0E604CE2}" type="slidenum">
              <a:rPr lang="en-US" smtClean="0"/>
              <a:t>36</a:t>
            </a:fld>
            <a:endParaRPr lang="en-US"/>
          </a:p>
        </p:txBody>
      </p:sp>
    </p:spTree>
    <p:extLst>
      <p:ext uri="{BB962C8B-B14F-4D97-AF65-F5344CB8AC3E}">
        <p14:creationId xmlns:p14="http://schemas.microsoft.com/office/powerpoint/2010/main" val="17989753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2.xml"/><Relationship Id="rId5" Type="http://schemas.openxmlformats.org/officeDocument/2006/relationships/image" Target="../media/image13.png"/><Relationship Id="rId4" Type="http://schemas.openxmlformats.org/officeDocument/2006/relationships/image" Target="../media/image18.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3.xml"/><Relationship Id="rId5" Type="http://schemas.openxmlformats.org/officeDocument/2006/relationships/image" Target="../media/image24.png"/><Relationship Id="rId4" Type="http://schemas.openxmlformats.org/officeDocument/2006/relationships/image" Target="../media/image2.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Master" Target="../slideMasters/slideMaster4.xml"/><Relationship Id="rId5" Type="http://schemas.openxmlformats.org/officeDocument/2006/relationships/image" Target="../media/image16.png"/><Relationship Id="rId4" Type="http://schemas.openxmlformats.org/officeDocument/2006/relationships/image" Target="../media/image18.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hite_Titl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6380D40-9651-BC69-B724-2E4475F7F729}"/>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rcRect/>
          <a:stretch/>
        </p:blipFill>
        <p:spPr>
          <a:xfrm>
            <a:off x="6956921" y="1182502"/>
            <a:ext cx="5235079" cy="5675497"/>
          </a:xfrm>
          <a:prstGeom prst="rect">
            <a:avLst/>
          </a:prstGeom>
        </p:spPr>
      </p:pic>
      <p:sp>
        <p:nvSpPr>
          <p:cNvPr id="10" name="Title 1">
            <a:extLst>
              <a:ext uri="{FF2B5EF4-FFF2-40B4-BE49-F238E27FC236}">
                <a16:creationId xmlns:a16="http://schemas.microsoft.com/office/drawing/2014/main" id="{C5138954-7F36-F38E-DA6E-440DC20A4E9B}"/>
              </a:ext>
            </a:extLst>
          </p:cNvPr>
          <p:cNvSpPr>
            <a:spLocks noGrp="1"/>
          </p:cNvSpPr>
          <p:nvPr>
            <p:ph type="ctrTitle" hasCustomPrompt="1"/>
          </p:nvPr>
        </p:nvSpPr>
        <p:spPr>
          <a:xfrm>
            <a:off x="664839" y="1578707"/>
            <a:ext cx="6251900" cy="1931255"/>
          </a:xfrm>
        </p:spPr>
        <p:txBody>
          <a:bodyPr lIns="0" tIns="0" rIns="0" bIns="0" anchor="b">
            <a:noAutofit/>
          </a:bodyPr>
          <a:lstStyle>
            <a:lvl1pPr algn="l">
              <a:defRPr sz="6200" b="1">
                <a:solidFill>
                  <a:schemeClr val="tx1"/>
                </a:solidFill>
                <a:latin typeface="Century Gothic" panose="020B0502020202020204" pitchFamily="34" charset="0"/>
              </a:defRPr>
            </a:lvl1pPr>
          </a:lstStyle>
          <a:p>
            <a:r>
              <a:rPr lang="en-US"/>
              <a:t>PRESENTATION TITLE GOES HERE</a:t>
            </a:r>
          </a:p>
        </p:txBody>
      </p:sp>
      <p:sp>
        <p:nvSpPr>
          <p:cNvPr id="12" name="Text Placeholder 11">
            <a:extLst>
              <a:ext uri="{FF2B5EF4-FFF2-40B4-BE49-F238E27FC236}">
                <a16:creationId xmlns:a16="http://schemas.microsoft.com/office/drawing/2014/main" id="{470B6A78-1A88-8AB0-E478-3FFD6C738A56}"/>
              </a:ext>
            </a:extLst>
          </p:cNvPr>
          <p:cNvSpPr>
            <a:spLocks noGrp="1"/>
          </p:cNvSpPr>
          <p:nvPr>
            <p:ph type="body" sz="quarter" idx="12" hasCustomPrompt="1"/>
          </p:nvPr>
        </p:nvSpPr>
        <p:spPr>
          <a:xfrm>
            <a:off x="663576" y="3656868"/>
            <a:ext cx="6253163" cy="846674"/>
          </a:xfrm>
        </p:spPr>
        <p:txBody>
          <a:bodyPr lIns="0" tIns="0" rIns="0" bIns="0">
            <a:noAutofit/>
          </a:bodyPr>
          <a:lstStyle>
            <a:lvl1pPr marL="0" indent="0">
              <a:buNone/>
              <a:defRPr>
                <a:solidFill>
                  <a:schemeClr val="accent2"/>
                </a:solidFill>
                <a:latin typeface="Century Gothic" panose="020B0502020202020204" pitchFamily="34" charset="0"/>
              </a:defRPr>
            </a:lvl1pPr>
          </a:lstStyle>
          <a:p>
            <a:pPr lvl="0"/>
            <a:r>
              <a:rPr lang="en-US"/>
              <a:t>Subtitle goes here</a:t>
            </a:r>
          </a:p>
        </p:txBody>
      </p:sp>
      <p:sp>
        <p:nvSpPr>
          <p:cNvPr id="14" name="Text Placeholder 23">
            <a:extLst>
              <a:ext uri="{FF2B5EF4-FFF2-40B4-BE49-F238E27FC236}">
                <a16:creationId xmlns:a16="http://schemas.microsoft.com/office/drawing/2014/main" id="{0DB70EEA-4238-F26D-8976-1FF6058D156F}"/>
              </a:ext>
            </a:extLst>
          </p:cNvPr>
          <p:cNvSpPr>
            <a:spLocks noGrp="1"/>
          </p:cNvSpPr>
          <p:nvPr>
            <p:ph type="body" sz="quarter" idx="13" hasCustomPrompt="1"/>
          </p:nvPr>
        </p:nvSpPr>
        <p:spPr>
          <a:xfrm>
            <a:off x="663576" y="5430877"/>
            <a:ext cx="6251900" cy="236447"/>
          </a:xfrm>
        </p:spPr>
        <p:txBody>
          <a:bodyPr wrap="none" lIns="0" tIns="0" rIns="0" bIns="0">
            <a:noAutofit/>
          </a:bodyPr>
          <a:lstStyle>
            <a:lvl1pPr marL="0" indent="0">
              <a:buNone/>
              <a:defRPr sz="1800" b="1">
                <a:solidFill>
                  <a:schemeClr val="tx2"/>
                </a:solidFill>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a:t>Speaker’s Name</a:t>
            </a:r>
          </a:p>
        </p:txBody>
      </p:sp>
      <p:sp>
        <p:nvSpPr>
          <p:cNvPr id="15" name="Text Placeholder 23">
            <a:extLst>
              <a:ext uri="{FF2B5EF4-FFF2-40B4-BE49-F238E27FC236}">
                <a16:creationId xmlns:a16="http://schemas.microsoft.com/office/drawing/2014/main" id="{91AE91EE-442C-8A72-D15D-89B1809FD395}"/>
              </a:ext>
            </a:extLst>
          </p:cNvPr>
          <p:cNvSpPr>
            <a:spLocks noGrp="1"/>
          </p:cNvSpPr>
          <p:nvPr>
            <p:ph type="body" sz="quarter" idx="14" hasCustomPrompt="1"/>
          </p:nvPr>
        </p:nvSpPr>
        <p:spPr>
          <a:xfrm>
            <a:off x="663576" y="5740058"/>
            <a:ext cx="6251900" cy="291408"/>
          </a:xfrm>
        </p:spPr>
        <p:txBody>
          <a:bodyPr wrap="none" lIns="0" tIns="0" rIns="0" bIns="0">
            <a:noAutofit/>
          </a:bodyPr>
          <a:lstStyle>
            <a:lvl1pPr marL="0" indent="0">
              <a:lnSpc>
                <a:spcPct val="100000"/>
              </a:lnSpc>
              <a:spcBef>
                <a:spcPts val="400"/>
              </a:spcBef>
              <a:buNone/>
              <a:defRPr sz="1800" b="0">
                <a:solidFill>
                  <a:schemeClr val="tx2"/>
                </a:solidFill>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a:t>Event Title</a:t>
            </a:r>
          </a:p>
        </p:txBody>
      </p:sp>
      <p:pic>
        <p:nvPicPr>
          <p:cNvPr id="4" name="Picture 3" descr="A picture containing logo&#10;&#10;Description automatically generated">
            <a:extLst>
              <a:ext uri="{FF2B5EF4-FFF2-40B4-BE49-F238E27FC236}">
                <a16:creationId xmlns:a16="http://schemas.microsoft.com/office/drawing/2014/main" id="{B9893255-472F-0E5F-D085-84A0F1FA6F9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3576" y="412535"/>
            <a:ext cx="4282197" cy="676656"/>
          </a:xfrm>
          <a:prstGeom prst="rect">
            <a:avLst/>
          </a:prstGeom>
        </p:spPr>
      </p:pic>
      <p:sp>
        <p:nvSpPr>
          <p:cNvPr id="2" name="Text Placeholder 23">
            <a:extLst>
              <a:ext uri="{FF2B5EF4-FFF2-40B4-BE49-F238E27FC236}">
                <a16:creationId xmlns:a16="http://schemas.microsoft.com/office/drawing/2014/main" id="{A1AF7946-F33B-BCB0-2E3A-D4313C6937CB}"/>
              </a:ext>
            </a:extLst>
          </p:cNvPr>
          <p:cNvSpPr>
            <a:spLocks noGrp="1"/>
          </p:cNvSpPr>
          <p:nvPr>
            <p:ph type="body" sz="quarter" idx="15" hasCustomPrompt="1"/>
          </p:nvPr>
        </p:nvSpPr>
        <p:spPr>
          <a:xfrm>
            <a:off x="663576" y="6091500"/>
            <a:ext cx="6251900" cy="291408"/>
          </a:xfrm>
        </p:spPr>
        <p:txBody>
          <a:bodyPr wrap="none" lIns="0" tIns="0" rIns="0" bIns="0">
            <a:noAutofit/>
          </a:bodyPr>
          <a:lstStyle>
            <a:lvl1pPr marL="0" indent="0">
              <a:lnSpc>
                <a:spcPct val="100000"/>
              </a:lnSpc>
              <a:spcBef>
                <a:spcPts val="400"/>
              </a:spcBef>
              <a:buNone/>
              <a:defRPr sz="1800" b="0">
                <a:solidFill>
                  <a:schemeClr val="tx2"/>
                </a:solidFill>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a:t>Month DD, YYYY</a:t>
            </a:r>
          </a:p>
        </p:txBody>
      </p:sp>
      <p:sp>
        <p:nvSpPr>
          <p:cNvPr id="3" name="Picture Placeholder 18">
            <a:extLst>
              <a:ext uri="{FF2B5EF4-FFF2-40B4-BE49-F238E27FC236}">
                <a16:creationId xmlns:a16="http://schemas.microsoft.com/office/drawing/2014/main" id="{A152CF90-0A45-0B73-B205-F4451261B65E}"/>
              </a:ext>
            </a:extLst>
          </p:cNvPr>
          <p:cNvSpPr>
            <a:spLocks noGrp="1"/>
          </p:cNvSpPr>
          <p:nvPr>
            <p:ph type="pic" sz="quarter" idx="11"/>
          </p:nvPr>
        </p:nvSpPr>
        <p:spPr>
          <a:xfrm>
            <a:off x="7126328" y="1293813"/>
            <a:ext cx="4510088" cy="4510087"/>
          </a:xfrm>
          <a:prstGeom prst="ellipse">
            <a:avLst/>
          </a:prstGeom>
        </p:spPr>
        <p:txBody>
          <a:bodyPr/>
          <a:lstStyle/>
          <a:p>
            <a:endParaRPr lang="en-US"/>
          </a:p>
        </p:txBody>
      </p:sp>
    </p:spTree>
    <p:extLst>
      <p:ext uri="{BB962C8B-B14F-4D97-AF65-F5344CB8AC3E}">
        <p14:creationId xmlns:p14="http://schemas.microsoft.com/office/powerpoint/2010/main" val="26483223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hite_En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36266EE-F34D-2C96-53B7-4EB107E29885}"/>
              </a:ext>
            </a:extLst>
          </p:cNvPr>
          <p:cNvSpPr txBox="1"/>
          <p:nvPr userDrawn="1"/>
        </p:nvSpPr>
        <p:spPr>
          <a:xfrm>
            <a:off x="774344" y="1096796"/>
            <a:ext cx="5045834" cy="2554545"/>
          </a:xfrm>
          <a:prstGeom prst="rect">
            <a:avLst/>
          </a:prstGeom>
          <a:noFill/>
        </p:spPr>
        <p:txBody>
          <a:bodyPr wrap="square" rtlCol="0">
            <a:noAutofit/>
          </a:bodyPr>
          <a:lstStyle/>
          <a:p>
            <a:pPr algn="l"/>
            <a:r>
              <a:rPr lang="en-US" sz="8000" b="1">
                <a:solidFill>
                  <a:schemeClr val="tx1"/>
                </a:solidFill>
                <a:latin typeface="Century Gothic" panose="020B0502020202020204" pitchFamily="34" charset="0"/>
              </a:rPr>
              <a:t>THANK</a:t>
            </a:r>
            <a:br>
              <a:rPr lang="en-US" sz="8000" b="1">
                <a:solidFill>
                  <a:schemeClr val="tx1"/>
                </a:solidFill>
                <a:latin typeface="Century Gothic" panose="020B0502020202020204" pitchFamily="34" charset="0"/>
              </a:rPr>
            </a:br>
            <a:r>
              <a:rPr lang="en-US" sz="8000" b="1">
                <a:solidFill>
                  <a:schemeClr val="tx1"/>
                </a:solidFill>
                <a:latin typeface="Century Gothic" panose="020B0502020202020204" pitchFamily="34" charset="0"/>
              </a:rPr>
              <a:t>YOU!</a:t>
            </a:r>
          </a:p>
        </p:txBody>
      </p:sp>
      <p:grpSp>
        <p:nvGrpSpPr>
          <p:cNvPr id="10" name="Group 9">
            <a:extLst>
              <a:ext uri="{FF2B5EF4-FFF2-40B4-BE49-F238E27FC236}">
                <a16:creationId xmlns:a16="http://schemas.microsoft.com/office/drawing/2014/main" id="{68A642C5-6DDC-DBF1-E356-F218C357DF67}"/>
              </a:ext>
            </a:extLst>
          </p:cNvPr>
          <p:cNvGrpSpPr/>
          <p:nvPr userDrawn="1"/>
        </p:nvGrpSpPr>
        <p:grpSpPr>
          <a:xfrm>
            <a:off x="6232915" y="1220386"/>
            <a:ext cx="5298386" cy="4420603"/>
            <a:chOff x="6232915" y="1220386"/>
            <a:chExt cx="5298386" cy="4420603"/>
          </a:xfrm>
        </p:grpSpPr>
        <p:sp>
          <p:nvSpPr>
            <p:cNvPr id="2" name="TextBox 1">
              <a:extLst>
                <a:ext uri="{FF2B5EF4-FFF2-40B4-BE49-F238E27FC236}">
                  <a16:creationId xmlns:a16="http://schemas.microsoft.com/office/drawing/2014/main" id="{BD2F04E9-6279-656E-E704-436CFCAD0B4E}"/>
                </a:ext>
              </a:extLst>
            </p:cNvPr>
            <p:cNvSpPr txBox="1"/>
            <p:nvPr userDrawn="1"/>
          </p:nvSpPr>
          <p:spPr>
            <a:xfrm>
              <a:off x="6551608" y="2056840"/>
              <a:ext cx="4660999" cy="338554"/>
            </a:xfrm>
            <a:prstGeom prst="rect">
              <a:avLst/>
            </a:prstGeom>
            <a:noFill/>
          </p:spPr>
          <p:txBody>
            <a:bodyPr wrap="square" rtlCol="0">
              <a:noAutofit/>
            </a:bodyPr>
            <a:lstStyle/>
            <a:p>
              <a:pPr algn="ctr"/>
              <a:r>
                <a:rPr lang="en-US" sz="1600" b="1">
                  <a:solidFill>
                    <a:schemeClr val="tx1"/>
                  </a:solidFill>
                  <a:latin typeface="Century Gothic" panose="020B0502020202020204" pitchFamily="34" charset="0"/>
                </a:rPr>
                <a:t>www.hpsj-mvhp.org | 1-888-936-PLAN (7526)</a:t>
              </a:r>
            </a:p>
          </p:txBody>
        </p:sp>
        <p:grpSp>
          <p:nvGrpSpPr>
            <p:cNvPr id="28" name="Group 27">
              <a:extLst>
                <a:ext uri="{FF2B5EF4-FFF2-40B4-BE49-F238E27FC236}">
                  <a16:creationId xmlns:a16="http://schemas.microsoft.com/office/drawing/2014/main" id="{B220D74A-AA0E-3ACF-ED9F-BF0E31AFE776}"/>
                </a:ext>
              </a:extLst>
            </p:cNvPr>
            <p:cNvGrpSpPr/>
            <p:nvPr userDrawn="1"/>
          </p:nvGrpSpPr>
          <p:grpSpPr>
            <a:xfrm>
              <a:off x="7577336" y="2838865"/>
              <a:ext cx="2609544" cy="1316784"/>
              <a:chOff x="4791229" y="2651345"/>
              <a:chExt cx="2609544" cy="1316784"/>
            </a:xfrm>
          </p:grpSpPr>
          <p:pic>
            <p:nvPicPr>
              <p:cNvPr id="9" name="Picture 8">
                <a:extLst>
                  <a:ext uri="{FF2B5EF4-FFF2-40B4-BE49-F238E27FC236}">
                    <a16:creationId xmlns:a16="http://schemas.microsoft.com/office/drawing/2014/main" id="{17191A6E-3C1C-DB7E-A16D-910A9BDA3C6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958841" y="2651345"/>
                <a:ext cx="274320" cy="274320"/>
              </a:xfrm>
              <a:prstGeom prst="rect">
                <a:avLst/>
              </a:prstGeom>
            </p:spPr>
          </p:pic>
          <p:sp>
            <p:nvSpPr>
              <p:cNvPr id="12" name="TextBox 11">
                <a:extLst>
                  <a:ext uri="{FF2B5EF4-FFF2-40B4-BE49-F238E27FC236}">
                    <a16:creationId xmlns:a16="http://schemas.microsoft.com/office/drawing/2014/main" id="{138D6169-394A-8AA1-F8FB-7F044607592B}"/>
                  </a:ext>
                </a:extLst>
              </p:cNvPr>
              <p:cNvSpPr txBox="1"/>
              <p:nvPr userDrawn="1"/>
            </p:nvSpPr>
            <p:spPr>
              <a:xfrm>
                <a:off x="4791229" y="2998633"/>
                <a:ext cx="2609544" cy="969496"/>
              </a:xfrm>
              <a:prstGeom prst="rect">
                <a:avLst/>
              </a:prstGeom>
              <a:noFill/>
            </p:spPr>
            <p:txBody>
              <a:bodyPr wrap="square" lIns="0" tIns="0" rIns="0" bIns="0" rtlCol="0" anchor="t">
                <a:noAutofit/>
              </a:bodyPr>
              <a:lstStyle/>
              <a:p>
                <a:pPr algn="ctr">
                  <a:spcAft>
                    <a:spcPts val="600"/>
                  </a:spcAft>
                </a:pPr>
                <a:r>
                  <a:rPr lang="en-US" sz="1600" b="1">
                    <a:solidFill>
                      <a:schemeClr val="accent2"/>
                    </a:solidFill>
                    <a:latin typeface="Century Gothic" panose="020B0502020202020204" pitchFamily="34" charset="0"/>
                  </a:rPr>
                  <a:t>San Joaquin</a:t>
                </a:r>
              </a:p>
              <a:p>
                <a:pPr algn="ctr"/>
                <a:r>
                  <a:rPr lang="en-US" sz="1400">
                    <a:solidFill>
                      <a:schemeClr val="tx2"/>
                    </a:solidFill>
                    <a:latin typeface="Century Gothic" panose="020B0502020202020204" pitchFamily="34" charset="0"/>
                  </a:rPr>
                  <a:t>HPSJ/MVHP Headquarters</a:t>
                </a:r>
              </a:p>
              <a:p>
                <a:pPr algn="ctr"/>
                <a:r>
                  <a:rPr lang="en-US" sz="1400">
                    <a:solidFill>
                      <a:schemeClr val="tx2"/>
                    </a:solidFill>
                    <a:latin typeface="Century Gothic" panose="020B0502020202020204" pitchFamily="34" charset="0"/>
                  </a:rPr>
                  <a:t>7751 South Manthey Road</a:t>
                </a:r>
              </a:p>
              <a:p>
                <a:pPr algn="ctr"/>
                <a:r>
                  <a:rPr lang="en-US" sz="1400">
                    <a:solidFill>
                      <a:schemeClr val="tx2"/>
                    </a:solidFill>
                    <a:latin typeface="Century Gothic" panose="020B0502020202020204" pitchFamily="34" charset="0"/>
                  </a:rPr>
                  <a:t>French Camp, CA 95231</a:t>
                </a:r>
              </a:p>
            </p:txBody>
          </p:sp>
        </p:grpSp>
        <p:grpSp>
          <p:nvGrpSpPr>
            <p:cNvPr id="37" name="Group 36">
              <a:extLst>
                <a:ext uri="{FF2B5EF4-FFF2-40B4-BE49-F238E27FC236}">
                  <a16:creationId xmlns:a16="http://schemas.microsoft.com/office/drawing/2014/main" id="{1DED6E40-F810-B0CE-BB94-30669148F380}"/>
                </a:ext>
              </a:extLst>
            </p:cNvPr>
            <p:cNvGrpSpPr/>
            <p:nvPr userDrawn="1"/>
          </p:nvGrpSpPr>
          <p:grpSpPr>
            <a:xfrm>
              <a:off x="6232915" y="4539648"/>
              <a:ext cx="5298386" cy="1101341"/>
              <a:chOff x="6449453" y="4630219"/>
              <a:chExt cx="5298386" cy="1101341"/>
            </a:xfrm>
          </p:grpSpPr>
          <p:grpSp>
            <p:nvGrpSpPr>
              <p:cNvPr id="27" name="Group 26">
                <a:extLst>
                  <a:ext uri="{FF2B5EF4-FFF2-40B4-BE49-F238E27FC236}">
                    <a16:creationId xmlns:a16="http://schemas.microsoft.com/office/drawing/2014/main" id="{4716A83B-F56D-9F32-4583-D628D013A572}"/>
                  </a:ext>
                </a:extLst>
              </p:cNvPr>
              <p:cNvGrpSpPr/>
              <p:nvPr userDrawn="1"/>
            </p:nvGrpSpPr>
            <p:grpSpPr>
              <a:xfrm>
                <a:off x="6449453" y="4630219"/>
                <a:ext cx="2609544" cy="1101341"/>
                <a:chOff x="1515036" y="2651345"/>
                <a:chExt cx="2609544" cy="1101341"/>
              </a:xfrm>
            </p:grpSpPr>
            <p:pic>
              <p:nvPicPr>
                <p:cNvPr id="22" name="Picture 21">
                  <a:extLst>
                    <a:ext uri="{FF2B5EF4-FFF2-40B4-BE49-F238E27FC236}">
                      <a16:creationId xmlns:a16="http://schemas.microsoft.com/office/drawing/2014/main" id="{49C15816-8235-F2AF-8B5F-201095AE807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2682648" y="2651345"/>
                  <a:ext cx="274320" cy="274320"/>
                </a:xfrm>
                <a:prstGeom prst="rect">
                  <a:avLst/>
                </a:prstGeom>
              </p:spPr>
            </p:pic>
            <p:sp>
              <p:nvSpPr>
                <p:cNvPr id="23" name="TextBox 22">
                  <a:extLst>
                    <a:ext uri="{FF2B5EF4-FFF2-40B4-BE49-F238E27FC236}">
                      <a16:creationId xmlns:a16="http://schemas.microsoft.com/office/drawing/2014/main" id="{B888B7B7-8525-E0C6-202F-09B3DFFFBC5A}"/>
                    </a:ext>
                  </a:extLst>
                </p:cNvPr>
                <p:cNvSpPr txBox="1"/>
                <p:nvPr userDrawn="1"/>
              </p:nvSpPr>
              <p:spPr>
                <a:xfrm>
                  <a:off x="1515036" y="2998633"/>
                  <a:ext cx="2609544" cy="754053"/>
                </a:xfrm>
                <a:prstGeom prst="rect">
                  <a:avLst/>
                </a:prstGeom>
                <a:noFill/>
              </p:spPr>
              <p:txBody>
                <a:bodyPr wrap="square" lIns="0" tIns="0" rIns="0" bIns="0" rtlCol="0" anchor="t">
                  <a:noAutofit/>
                </a:bodyPr>
                <a:lstStyle/>
                <a:p>
                  <a:pPr algn="ctr">
                    <a:spcAft>
                      <a:spcPts val="600"/>
                    </a:spcAft>
                  </a:pPr>
                  <a:r>
                    <a:rPr lang="en-US" sz="1600" b="1">
                      <a:solidFill>
                        <a:schemeClr val="accent2"/>
                      </a:solidFill>
                      <a:latin typeface="Century Gothic" panose="020B0502020202020204" pitchFamily="34" charset="0"/>
                    </a:rPr>
                    <a:t>Stanislaus</a:t>
                  </a:r>
                </a:p>
                <a:p>
                  <a:pPr algn="ctr"/>
                  <a:r>
                    <a:rPr lang="en-US" sz="1400">
                      <a:solidFill>
                        <a:schemeClr val="tx2"/>
                      </a:solidFill>
                      <a:latin typeface="Century Gothic" panose="020B0502020202020204" pitchFamily="34" charset="0"/>
                    </a:rPr>
                    <a:t>1025 J Street</a:t>
                  </a:r>
                </a:p>
                <a:p>
                  <a:pPr algn="ctr"/>
                  <a:r>
                    <a:rPr lang="en-US" sz="1400">
                      <a:solidFill>
                        <a:schemeClr val="tx2"/>
                      </a:solidFill>
                      <a:latin typeface="Century Gothic" panose="020B0502020202020204" pitchFamily="34" charset="0"/>
                    </a:rPr>
                    <a:t>Modesto, CA 95354</a:t>
                  </a:r>
                </a:p>
              </p:txBody>
            </p:sp>
          </p:grpSp>
          <p:grpSp>
            <p:nvGrpSpPr>
              <p:cNvPr id="29" name="Group 28">
                <a:extLst>
                  <a:ext uri="{FF2B5EF4-FFF2-40B4-BE49-F238E27FC236}">
                    <a16:creationId xmlns:a16="http://schemas.microsoft.com/office/drawing/2014/main" id="{D6B48882-A246-D510-FA84-196AB6EF0F6B}"/>
                  </a:ext>
                </a:extLst>
              </p:cNvPr>
              <p:cNvGrpSpPr/>
              <p:nvPr userDrawn="1"/>
            </p:nvGrpSpPr>
            <p:grpSpPr>
              <a:xfrm>
                <a:off x="9138295" y="4630219"/>
                <a:ext cx="2609544" cy="1101341"/>
                <a:chOff x="8067420" y="2651345"/>
                <a:chExt cx="2609544" cy="1101341"/>
              </a:xfrm>
            </p:grpSpPr>
            <p:pic>
              <p:nvPicPr>
                <p:cNvPr id="25" name="Picture 24">
                  <a:extLst>
                    <a:ext uri="{FF2B5EF4-FFF2-40B4-BE49-F238E27FC236}">
                      <a16:creationId xmlns:a16="http://schemas.microsoft.com/office/drawing/2014/main" id="{24610584-129F-622C-E630-F24DE8332DA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235032" y="2651345"/>
                  <a:ext cx="274320" cy="274320"/>
                </a:xfrm>
                <a:prstGeom prst="rect">
                  <a:avLst/>
                </a:prstGeom>
              </p:spPr>
            </p:pic>
            <p:sp>
              <p:nvSpPr>
                <p:cNvPr id="26" name="TextBox 25">
                  <a:extLst>
                    <a:ext uri="{FF2B5EF4-FFF2-40B4-BE49-F238E27FC236}">
                      <a16:creationId xmlns:a16="http://schemas.microsoft.com/office/drawing/2014/main" id="{534DABA1-1BCC-D219-5ED8-7F09A00C6909}"/>
                    </a:ext>
                  </a:extLst>
                </p:cNvPr>
                <p:cNvSpPr txBox="1"/>
                <p:nvPr userDrawn="1"/>
              </p:nvSpPr>
              <p:spPr>
                <a:xfrm>
                  <a:off x="8067420" y="2998633"/>
                  <a:ext cx="2609544" cy="754053"/>
                </a:xfrm>
                <a:prstGeom prst="rect">
                  <a:avLst/>
                </a:prstGeom>
                <a:noFill/>
              </p:spPr>
              <p:txBody>
                <a:bodyPr wrap="square" lIns="0" tIns="0" rIns="0" bIns="0" rtlCol="0" anchor="t">
                  <a:noAutofit/>
                </a:bodyPr>
                <a:lstStyle/>
                <a:p>
                  <a:pPr algn="ctr">
                    <a:spcAft>
                      <a:spcPts val="600"/>
                    </a:spcAft>
                  </a:pPr>
                  <a:r>
                    <a:rPr lang="en-US" sz="1600" b="1">
                      <a:solidFill>
                        <a:schemeClr val="accent2"/>
                      </a:solidFill>
                      <a:latin typeface="Century Gothic" panose="020B0502020202020204" pitchFamily="34" charset="0"/>
                    </a:rPr>
                    <a:t>El Dorado</a:t>
                  </a:r>
                </a:p>
                <a:p>
                  <a:pPr algn="ctr"/>
                  <a:r>
                    <a:rPr lang="en-US" sz="1400">
                      <a:solidFill>
                        <a:schemeClr val="tx2"/>
                      </a:solidFill>
                      <a:latin typeface="Century Gothic" panose="020B0502020202020204" pitchFamily="34" charset="0"/>
                    </a:rPr>
                    <a:t>4237 Golden Circle Drive</a:t>
                  </a:r>
                </a:p>
                <a:p>
                  <a:pPr algn="ctr"/>
                  <a:r>
                    <a:rPr lang="en-US" sz="1400">
                      <a:solidFill>
                        <a:schemeClr val="tx2"/>
                      </a:solidFill>
                      <a:latin typeface="Century Gothic" panose="020B0502020202020204" pitchFamily="34" charset="0"/>
                    </a:rPr>
                    <a:t>Placerville, CA 95667</a:t>
                  </a:r>
                </a:p>
              </p:txBody>
            </p:sp>
          </p:grpSp>
        </p:grpSp>
        <p:pic>
          <p:nvPicPr>
            <p:cNvPr id="7" name="Picture 6" descr="A picture containing logo&#10;&#10;Description automatically generated">
              <a:extLst>
                <a:ext uri="{FF2B5EF4-FFF2-40B4-BE49-F238E27FC236}">
                  <a16:creationId xmlns:a16="http://schemas.microsoft.com/office/drawing/2014/main" id="{D8982012-E008-A6E9-EBC8-39040BB510F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352851" y="1220386"/>
              <a:ext cx="5058514" cy="799327"/>
            </a:xfrm>
            <a:prstGeom prst="rect">
              <a:avLst/>
            </a:prstGeom>
          </p:spPr>
        </p:pic>
      </p:grpSp>
      <p:pic>
        <p:nvPicPr>
          <p:cNvPr id="4" name="Picture 3">
            <a:extLst>
              <a:ext uri="{FF2B5EF4-FFF2-40B4-BE49-F238E27FC236}">
                <a16:creationId xmlns:a16="http://schemas.microsoft.com/office/drawing/2014/main" id="{D3A22646-5A14-86D1-7A50-F55B54508158}"/>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flipH="1">
            <a:off x="0" y="5277982"/>
            <a:ext cx="4169913" cy="1580018"/>
          </a:xfrm>
          <a:prstGeom prst="rect">
            <a:avLst/>
          </a:prstGeom>
        </p:spPr>
      </p:pic>
    </p:spTree>
    <p:extLst>
      <p:ext uri="{BB962C8B-B14F-4D97-AF65-F5344CB8AC3E}">
        <p14:creationId xmlns:p14="http://schemas.microsoft.com/office/powerpoint/2010/main" val="935828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Content 1-1">
    <p:spTree>
      <p:nvGrpSpPr>
        <p:cNvPr id="1" name=""/>
        <p:cNvGrpSpPr/>
        <p:nvPr/>
      </p:nvGrpSpPr>
      <p:grpSpPr>
        <a:xfrm>
          <a:off x="0" y="0"/>
          <a:ext cx="0" cy="0"/>
          <a:chOff x="0" y="0"/>
          <a:chExt cx="0" cy="0"/>
        </a:xfrm>
      </p:grpSpPr>
      <p:sp>
        <p:nvSpPr>
          <p:cNvPr id="20" name="Text Placeholder 2">
            <a:extLst>
              <a:ext uri="{FF2B5EF4-FFF2-40B4-BE49-F238E27FC236}">
                <a16:creationId xmlns:a16="http://schemas.microsoft.com/office/drawing/2014/main" id="{79C3C0F4-2C1E-4280-A37C-D6444C35E7DA}"/>
              </a:ext>
            </a:extLst>
          </p:cNvPr>
          <p:cNvSpPr>
            <a:spLocks noGrp="1"/>
          </p:cNvSpPr>
          <p:nvPr>
            <p:ph type="body" sz="quarter" idx="10" hasCustomPrompt="1"/>
          </p:nvPr>
        </p:nvSpPr>
        <p:spPr>
          <a:xfrm>
            <a:off x="376424" y="336924"/>
            <a:ext cx="6508469" cy="631265"/>
          </a:xfrm>
          <a:prstGeom prst="rect">
            <a:avLst/>
          </a:prstGeom>
        </p:spPr>
        <p:txBody>
          <a:bodyPr/>
          <a:lstStyle>
            <a:lvl1pPr marL="0" indent="0">
              <a:buNone/>
              <a:defRPr sz="3800" b="1">
                <a:solidFill>
                  <a:schemeClr val="tx1"/>
                </a:solidFill>
                <a:latin typeface="Century Gothic" panose="020B0502020202020204" pitchFamily="34" charset="0"/>
              </a:defRPr>
            </a:lvl1pPr>
          </a:lstStyle>
          <a:p>
            <a:pPr lvl="0"/>
            <a:r>
              <a:rPr lang="en-US"/>
              <a:t>Slide Title</a:t>
            </a:r>
          </a:p>
        </p:txBody>
      </p:sp>
      <p:sp>
        <p:nvSpPr>
          <p:cNvPr id="21" name="Text Placeholder 2">
            <a:extLst>
              <a:ext uri="{FF2B5EF4-FFF2-40B4-BE49-F238E27FC236}">
                <a16:creationId xmlns:a16="http://schemas.microsoft.com/office/drawing/2014/main" id="{D175D8E6-C70A-43BF-93F9-12633BB8C8E2}"/>
              </a:ext>
            </a:extLst>
          </p:cNvPr>
          <p:cNvSpPr>
            <a:spLocks noGrp="1"/>
          </p:cNvSpPr>
          <p:nvPr>
            <p:ph type="body" sz="quarter" idx="12" hasCustomPrompt="1"/>
          </p:nvPr>
        </p:nvSpPr>
        <p:spPr>
          <a:xfrm>
            <a:off x="376424" y="1282701"/>
            <a:ext cx="9291036" cy="3014227"/>
          </a:xfrm>
          <a:prstGeom prst="rect">
            <a:avLst/>
          </a:prstGeom>
        </p:spPr>
        <p:txBody>
          <a:bodyPr>
            <a:normAutofit/>
          </a:bodyPr>
          <a:lstStyle>
            <a:lvl1pPr marL="0" indent="0">
              <a:buFontTx/>
              <a:buNone/>
              <a:defRPr sz="1600" b="0">
                <a:solidFill>
                  <a:schemeClr val="tx1"/>
                </a:solidFill>
                <a:latin typeface="Century Gothic" panose="020B0502020202020204" pitchFamily="34" charset="0"/>
              </a:defRPr>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Maecenas </a:t>
            </a:r>
            <a:r>
              <a:rPr lang="en-US" err="1"/>
              <a:t>porttitor</a:t>
            </a:r>
            <a:r>
              <a:rPr lang="en-US"/>
              <a:t> </a:t>
            </a:r>
            <a:r>
              <a:rPr lang="en-US" err="1"/>
              <a:t>congue</a:t>
            </a:r>
            <a:r>
              <a:rPr lang="en-US"/>
              <a:t> </a:t>
            </a:r>
            <a:r>
              <a:rPr lang="en-US" err="1"/>
              <a:t>massa</a:t>
            </a:r>
            <a:r>
              <a:rPr lang="en-US"/>
              <a:t>. </a:t>
            </a:r>
            <a:r>
              <a:rPr lang="en-US" err="1"/>
              <a:t>Fusce</a:t>
            </a:r>
            <a:r>
              <a:rPr lang="en-US"/>
              <a:t> </a:t>
            </a:r>
            <a:r>
              <a:rPr lang="en-US" err="1"/>
              <a:t>posuere</a:t>
            </a:r>
            <a:r>
              <a:rPr lang="en-US"/>
              <a:t>, magna sed pulvinar </a:t>
            </a:r>
            <a:r>
              <a:rPr lang="en-US" err="1"/>
              <a:t>ultricies</a:t>
            </a:r>
            <a:r>
              <a:rPr lang="en-US"/>
              <a:t>, </a:t>
            </a:r>
            <a:r>
              <a:rPr lang="en-US" err="1"/>
              <a:t>purus</a:t>
            </a:r>
            <a:r>
              <a:rPr lang="en-US"/>
              <a:t> </a:t>
            </a:r>
            <a:r>
              <a:rPr lang="en-US" err="1"/>
              <a:t>lectus</a:t>
            </a:r>
            <a:r>
              <a:rPr lang="en-US"/>
              <a:t> </a:t>
            </a:r>
            <a:r>
              <a:rPr lang="en-US" err="1"/>
              <a:t>malesuada</a:t>
            </a:r>
            <a:r>
              <a:rPr lang="en-US"/>
              <a:t> libero, sit </a:t>
            </a:r>
            <a:r>
              <a:rPr lang="en-US" err="1"/>
              <a:t>amet</a:t>
            </a:r>
            <a:r>
              <a:rPr lang="en-US"/>
              <a:t> </a:t>
            </a:r>
            <a:r>
              <a:rPr lang="en-US" err="1"/>
              <a:t>commodo</a:t>
            </a:r>
            <a:r>
              <a:rPr lang="en-US"/>
              <a:t> magna eros </a:t>
            </a:r>
            <a:r>
              <a:rPr lang="en-US" err="1"/>
              <a:t>quis</a:t>
            </a:r>
            <a:r>
              <a:rPr lang="en-US"/>
              <a:t> </a:t>
            </a:r>
            <a:r>
              <a:rPr lang="en-US" err="1"/>
              <a:t>urna</a:t>
            </a:r>
            <a:r>
              <a:rPr lang="en-US"/>
              <a:t>. Lorem ipsum dolor sit amet, consectetuer adipiscing elit. Maecenas porttitor congue massa. Fusce posuere, magna sed pulvinar ultricies, purus lectus malesuada libero, sit amet commodo magna eros quis urna.</a:t>
            </a:r>
          </a:p>
          <a:p>
            <a:pPr lvl="0"/>
            <a:endParaRPr lang="en-US"/>
          </a:p>
          <a:p>
            <a:pPr lvl="0"/>
            <a:r>
              <a:rPr lang="en-US"/>
              <a:t>Nunc viverra imperdiet enim. Fusce est. Vivamus a tellus.</a:t>
            </a:r>
          </a:p>
          <a:p>
            <a:pPr lvl="0"/>
            <a:endParaRPr lang="en-US"/>
          </a:p>
          <a:p>
            <a:pPr lvl="0"/>
            <a:r>
              <a:rPr lang="en-US"/>
              <a:t>Pellentesque habitant morbi tristique senectus et netus et malesuada fames ac turpis egestas. Proin pharetra nonummy pede. Mauris et orci.</a:t>
            </a:r>
          </a:p>
          <a:p>
            <a:pPr lvl="0"/>
            <a:endParaRPr lang="en-US"/>
          </a:p>
          <a:p>
            <a:pPr lvl="0"/>
            <a:endParaRPr lang="en-US"/>
          </a:p>
          <a:p>
            <a:pPr lvl="0"/>
            <a:endParaRPr lang="en-US"/>
          </a:p>
        </p:txBody>
      </p:sp>
      <p:pic>
        <p:nvPicPr>
          <p:cNvPr id="9" name="Graphic 8">
            <a:extLst>
              <a:ext uri="{FF2B5EF4-FFF2-40B4-BE49-F238E27FC236}">
                <a16:creationId xmlns:a16="http://schemas.microsoft.com/office/drawing/2014/main" id="{17EC3951-AE42-4732-B96E-4E3DB4712C94}"/>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43488"/>
          <a:stretch/>
        </p:blipFill>
        <p:spPr>
          <a:xfrm rot="10800000" flipV="1">
            <a:off x="-2" y="5659035"/>
            <a:ext cx="11904489" cy="1198965"/>
          </a:xfrm>
          <a:prstGeom prst="rect">
            <a:avLst/>
          </a:prstGeom>
        </p:spPr>
      </p:pic>
      <p:sp>
        <p:nvSpPr>
          <p:cNvPr id="10" name="Freeform: Shape 9">
            <a:extLst>
              <a:ext uri="{FF2B5EF4-FFF2-40B4-BE49-F238E27FC236}">
                <a16:creationId xmlns:a16="http://schemas.microsoft.com/office/drawing/2014/main" id="{C4DF3C44-946B-4F90-B572-D836FCEB77B1}"/>
              </a:ext>
            </a:extLst>
          </p:cNvPr>
          <p:cNvSpPr/>
          <p:nvPr userDrawn="1"/>
        </p:nvSpPr>
        <p:spPr>
          <a:xfrm>
            <a:off x="10508247" y="6050197"/>
            <a:ext cx="1431090" cy="807803"/>
          </a:xfrm>
          <a:custGeom>
            <a:avLst/>
            <a:gdLst>
              <a:gd name="connsiteX0" fmla="*/ 919339 w 1838678"/>
              <a:gd name="connsiteY0" fmla="*/ 0 h 1037873"/>
              <a:gd name="connsiteX1" fmla="*/ 1838678 w 1838678"/>
              <a:gd name="connsiteY1" fmla="*/ 919339 h 1037873"/>
              <a:gd name="connsiteX2" fmla="*/ 1833932 w 1838678"/>
              <a:gd name="connsiteY2" fmla="*/ 1013336 h 1037873"/>
              <a:gd name="connsiteX3" fmla="*/ 1830187 w 1838678"/>
              <a:gd name="connsiteY3" fmla="*/ 1037873 h 1037873"/>
              <a:gd name="connsiteX4" fmla="*/ 8491 w 1838678"/>
              <a:gd name="connsiteY4" fmla="*/ 1037873 h 1037873"/>
              <a:gd name="connsiteX5" fmla="*/ 4746 w 1838678"/>
              <a:gd name="connsiteY5" fmla="*/ 1013336 h 1037873"/>
              <a:gd name="connsiteX6" fmla="*/ 0 w 1838678"/>
              <a:gd name="connsiteY6" fmla="*/ 919339 h 1037873"/>
              <a:gd name="connsiteX7" fmla="*/ 919339 w 1838678"/>
              <a:gd name="connsiteY7" fmla="*/ 0 h 103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8678" h="1037873">
                <a:moveTo>
                  <a:pt x="919339" y="0"/>
                </a:moveTo>
                <a:cubicBezTo>
                  <a:pt x="1427076" y="0"/>
                  <a:pt x="1838678" y="411602"/>
                  <a:pt x="1838678" y="919339"/>
                </a:cubicBezTo>
                <a:cubicBezTo>
                  <a:pt x="1838678" y="951072"/>
                  <a:pt x="1837070" y="982430"/>
                  <a:pt x="1833932" y="1013336"/>
                </a:cubicBezTo>
                <a:lnTo>
                  <a:pt x="1830187" y="1037873"/>
                </a:lnTo>
                <a:lnTo>
                  <a:pt x="8491" y="1037873"/>
                </a:lnTo>
                <a:lnTo>
                  <a:pt x="4746" y="1013336"/>
                </a:lnTo>
                <a:cubicBezTo>
                  <a:pt x="1608" y="982430"/>
                  <a:pt x="0" y="951072"/>
                  <a:pt x="0" y="919339"/>
                </a:cubicBezTo>
                <a:cubicBezTo>
                  <a:pt x="0" y="411602"/>
                  <a:pt x="411602" y="0"/>
                  <a:pt x="919339" y="0"/>
                </a:cubicBezTo>
                <a:close/>
              </a:path>
            </a:pathLst>
          </a:custGeom>
          <a:solidFill>
            <a:srgbClr val="005DB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EA3CE2C7-D0D8-48DF-8878-D2127E5B49DC}"/>
              </a:ext>
            </a:extLst>
          </p:cNvPr>
          <p:cNvSpPr/>
          <p:nvPr userDrawn="1"/>
        </p:nvSpPr>
        <p:spPr>
          <a:xfrm>
            <a:off x="10467960" y="5967635"/>
            <a:ext cx="1516588" cy="890365"/>
          </a:xfrm>
          <a:custGeom>
            <a:avLst/>
            <a:gdLst>
              <a:gd name="connsiteX0" fmla="*/ 983367 w 1966734"/>
              <a:gd name="connsiteY0" fmla="*/ 0 h 1154639"/>
              <a:gd name="connsiteX1" fmla="*/ 1966734 w 1966734"/>
              <a:gd name="connsiteY1" fmla="*/ 983367 h 1154639"/>
              <a:gd name="connsiteX2" fmla="*/ 1961657 w 1966734"/>
              <a:gd name="connsiteY2" fmla="*/ 1083911 h 1154639"/>
              <a:gd name="connsiteX3" fmla="*/ 1950862 w 1966734"/>
              <a:gd name="connsiteY3" fmla="*/ 1154639 h 1154639"/>
              <a:gd name="connsiteX4" fmla="*/ 1894215 w 1966734"/>
              <a:gd name="connsiteY4" fmla="*/ 1154639 h 1154639"/>
              <a:gd name="connsiteX5" fmla="*/ 1897960 w 1966734"/>
              <a:gd name="connsiteY5" fmla="*/ 1130102 h 1154639"/>
              <a:gd name="connsiteX6" fmla="*/ 1902706 w 1966734"/>
              <a:gd name="connsiteY6" fmla="*/ 1036105 h 1154639"/>
              <a:gd name="connsiteX7" fmla="*/ 983367 w 1966734"/>
              <a:gd name="connsiteY7" fmla="*/ 116766 h 1154639"/>
              <a:gd name="connsiteX8" fmla="*/ 64028 w 1966734"/>
              <a:gd name="connsiteY8" fmla="*/ 1036105 h 1154639"/>
              <a:gd name="connsiteX9" fmla="*/ 68774 w 1966734"/>
              <a:gd name="connsiteY9" fmla="*/ 1130102 h 1154639"/>
              <a:gd name="connsiteX10" fmla="*/ 72519 w 1966734"/>
              <a:gd name="connsiteY10" fmla="*/ 1154639 h 1154639"/>
              <a:gd name="connsiteX11" fmla="*/ 15872 w 1966734"/>
              <a:gd name="connsiteY11" fmla="*/ 1154639 h 1154639"/>
              <a:gd name="connsiteX12" fmla="*/ 5077 w 1966734"/>
              <a:gd name="connsiteY12" fmla="*/ 1083911 h 1154639"/>
              <a:gd name="connsiteX13" fmla="*/ 0 w 1966734"/>
              <a:gd name="connsiteY13" fmla="*/ 983367 h 1154639"/>
              <a:gd name="connsiteX14" fmla="*/ 983367 w 1966734"/>
              <a:gd name="connsiteY14" fmla="*/ 0 h 1154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66734" h="1154639">
                <a:moveTo>
                  <a:pt x="983367" y="0"/>
                </a:moveTo>
                <a:cubicBezTo>
                  <a:pt x="1526466" y="0"/>
                  <a:pt x="1966734" y="440268"/>
                  <a:pt x="1966734" y="983367"/>
                </a:cubicBezTo>
                <a:cubicBezTo>
                  <a:pt x="1966734" y="1017310"/>
                  <a:pt x="1965014" y="1050852"/>
                  <a:pt x="1961657" y="1083911"/>
                </a:cubicBezTo>
                <a:lnTo>
                  <a:pt x="1950862" y="1154639"/>
                </a:lnTo>
                <a:lnTo>
                  <a:pt x="1894215" y="1154639"/>
                </a:lnTo>
                <a:lnTo>
                  <a:pt x="1897960" y="1130102"/>
                </a:lnTo>
                <a:cubicBezTo>
                  <a:pt x="1901098" y="1099196"/>
                  <a:pt x="1902706" y="1067838"/>
                  <a:pt x="1902706" y="1036105"/>
                </a:cubicBezTo>
                <a:cubicBezTo>
                  <a:pt x="1902706" y="528368"/>
                  <a:pt x="1491104" y="116766"/>
                  <a:pt x="983367" y="116766"/>
                </a:cubicBezTo>
                <a:cubicBezTo>
                  <a:pt x="475630" y="116766"/>
                  <a:pt x="64028" y="528368"/>
                  <a:pt x="64028" y="1036105"/>
                </a:cubicBezTo>
                <a:cubicBezTo>
                  <a:pt x="64028" y="1067838"/>
                  <a:pt x="65636" y="1099196"/>
                  <a:pt x="68774" y="1130102"/>
                </a:cubicBezTo>
                <a:lnTo>
                  <a:pt x="72519" y="1154639"/>
                </a:lnTo>
                <a:lnTo>
                  <a:pt x="15872" y="1154639"/>
                </a:lnTo>
                <a:lnTo>
                  <a:pt x="5077" y="1083911"/>
                </a:lnTo>
                <a:cubicBezTo>
                  <a:pt x="1720" y="1050852"/>
                  <a:pt x="0" y="1017310"/>
                  <a:pt x="0" y="983367"/>
                </a:cubicBezTo>
                <a:cubicBezTo>
                  <a:pt x="0" y="440268"/>
                  <a:pt x="440268" y="0"/>
                  <a:pt x="983367" y="0"/>
                </a:cubicBezTo>
                <a:close/>
              </a:path>
            </a:pathLst>
          </a:custGeom>
          <a:solidFill>
            <a:srgbClr val="A3D55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2" name="Picture 11" descr="Icon&#10;&#10;Description automatically generated">
            <a:extLst>
              <a:ext uri="{FF2B5EF4-FFF2-40B4-BE49-F238E27FC236}">
                <a16:creationId xmlns:a16="http://schemas.microsoft.com/office/drawing/2014/main" id="{F5FFA38F-93A2-405A-9026-1C6A2D940BE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2664545" flipH="1">
            <a:off x="10907350" y="6171648"/>
            <a:ext cx="621560" cy="581444"/>
          </a:xfrm>
          <a:prstGeom prst="rect">
            <a:avLst/>
          </a:prstGeom>
        </p:spPr>
      </p:pic>
    </p:spTree>
    <p:extLst>
      <p:ext uri="{BB962C8B-B14F-4D97-AF65-F5344CB8AC3E}">
        <p14:creationId xmlns:p14="http://schemas.microsoft.com/office/powerpoint/2010/main" val="7838895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ue_Title">
    <p:bg>
      <p:bgPr>
        <a:gradFill>
          <a:gsLst>
            <a:gs pos="0">
              <a:srgbClr val="A3CF5F"/>
            </a:gs>
            <a:gs pos="70000">
              <a:srgbClr val="0062A5"/>
            </a:gs>
          </a:gsLst>
          <a:lin ang="13500000" scaled="1"/>
        </a:gradFill>
        <a:effectLst/>
      </p:bgPr>
    </p:bg>
    <p:spTree>
      <p:nvGrpSpPr>
        <p:cNvPr id="1" name=""/>
        <p:cNvGrpSpPr/>
        <p:nvPr/>
      </p:nvGrpSpPr>
      <p:grpSpPr>
        <a:xfrm>
          <a:off x="0" y="0"/>
          <a:ext cx="0" cy="0"/>
          <a:chOff x="0" y="0"/>
          <a:chExt cx="0" cy="0"/>
        </a:xfrm>
      </p:grpSpPr>
      <p:pic>
        <p:nvPicPr>
          <p:cNvPr id="8" name="Picture 7" descr="Icon&#10;&#10;Description automatically generated">
            <a:extLst>
              <a:ext uri="{FF2B5EF4-FFF2-40B4-BE49-F238E27FC236}">
                <a16:creationId xmlns:a16="http://schemas.microsoft.com/office/drawing/2014/main" id="{6E0954B2-94F8-B184-6A58-1FA129CB6E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56921" y="1182502"/>
            <a:ext cx="5235079" cy="5675498"/>
          </a:xfrm>
          <a:prstGeom prst="rect">
            <a:avLst/>
          </a:prstGeom>
        </p:spPr>
      </p:pic>
      <p:sp>
        <p:nvSpPr>
          <p:cNvPr id="10" name="Title 1">
            <a:extLst>
              <a:ext uri="{FF2B5EF4-FFF2-40B4-BE49-F238E27FC236}">
                <a16:creationId xmlns:a16="http://schemas.microsoft.com/office/drawing/2014/main" id="{C5138954-7F36-F38E-DA6E-440DC20A4E9B}"/>
              </a:ext>
            </a:extLst>
          </p:cNvPr>
          <p:cNvSpPr>
            <a:spLocks noGrp="1"/>
          </p:cNvSpPr>
          <p:nvPr>
            <p:ph type="ctrTitle" hasCustomPrompt="1"/>
          </p:nvPr>
        </p:nvSpPr>
        <p:spPr>
          <a:xfrm>
            <a:off x="664839" y="1578707"/>
            <a:ext cx="6251900" cy="1931255"/>
          </a:xfrm>
        </p:spPr>
        <p:txBody>
          <a:bodyPr lIns="0" tIns="0" rIns="0" bIns="0" anchor="b">
            <a:noAutofit/>
          </a:bodyPr>
          <a:lstStyle>
            <a:lvl1pPr algn="l">
              <a:defRPr sz="6200" b="1">
                <a:solidFill>
                  <a:schemeClr val="bg1"/>
                </a:solidFill>
                <a:latin typeface="Century Gothic" panose="020B0502020202020204" pitchFamily="34" charset="0"/>
              </a:defRPr>
            </a:lvl1pPr>
          </a:lstStyle>
          <a:p>
            <a:r>
              <a:rPr lang="en-US"/>
              <a:t>PRESENTATION TITLE GOES HERE</a:t>
            </a:r>
          </a:p>
        </p:txBody>
      </p:sp>
      <p:sp>
        <p:nvSpPr>
          <p:cNvPr id="13" name="Text Placeholder 12">
            <a:extLst>
              <a:ext uri="{FF2B5EF4-FFF2-40B4-BE49-F238E27FC236}">
                <a16:creationId xmlns:a16="http://schemas.microsoft.com/office/drawing/2014/main" id="{E440E623-7383-58A6-AA32-D613E37D8856}"/>
              </a:ext>
            </a:extLst>
          </p:cNvPr>
          <p:cNvSpPr>
            <a:spLocks noGrp="1"/>
          </p:cNvSpPr>
          <p:nvPr>
            <p:ph type="body" sz="quarter" idx="10" hasCustomPrompt="1"/>
          </p:nvPr>
        </p:nvSpPr>
        <p:spPr>
          <a:xfrm>
            <a:off x="664146" y="3656868"/>
            <a:ext cx="6252592" cy="846674"/>
          </a:xfrm>
        </p:spPr>
        <p:txBody>
          <a:bodyPr lIns="0" tIns="0" rIns="0" bIns="0">
            <a:noAutofit/>
          </a:bodyPr>
          <a:lstStyle>
            <a:lvl1pPr marL="0" indent="0">
              <a:buNone/>
              <a:defRPr sz="2800">
                <a:solidFill>
                  <a:schemeClr val="accent2"/>
                </a:solidFill>
                <a:latin typeface="Century Gothic" panose="020B0502020202020204" pitchFamily="34" charset="0"/>
              </a:defRPr>
            </a:lvl1pPr>
          </a:lstStyle>
          <a:p>
            <a:r>
              <a:rPr lang="en-US" sz="2800" b="0">
                <a:solidFill>
                  <a:srgbClr val="A3CF5F"/>
                </a:solidFill>
              </a:rPr>
              <a:t>Subtitle goes here</a:t>
            </a:r>
          </a:p>
        </p:txBody>
      </p:sp>
      <p:sp>
        <p:nvSpPr>
          <p:cNvPr id="19" name="Picture Placeholder 18">
            <a:extLst>
              <a:ext uri="{FF2B5EF4-FFF2-40B4-BE49-F238E27FC236}">
                <a16:creationId xmlns:a16="http://schemas.microsoft.com/office/drawing/2014/main" id="{73AA132D-45CA-3D02-3C32-5B75FFBEEADD}"/>
              </a:ext>
            </a:extLst>
          </p:cNvPr>
          <p:cNvSpPr>
            <a:spLocks noGrp="1"/>
          </p:cNvSpPr>
          <p:nvPr>
            <p:ph type="pic" sz="quarter" idx="11"/>
          </p:nvPr>
        </p:nvSpPr>
        <p:spPr>
          <a:xfrm>
            <a:off x="7126328" y="1293813"/>
            <a:ext cx="4510088" cy="4510087"/>
          </a:xfrm>
          <a:prstGeom prst="ellipse">
            <a:avLst/>
          </a:prstGeom>
        </p:spPr>
        <p:txBody>
          <a:bodyPr/>
          <a:lstStyle/>
          <a:p>
            <a:endParaRPr lang="en-US"/>
          </a:p>
        </p:txBody>
      </p:sp>
      <p:sp>
        <p:nvSpPr>
          <p:cNvPr id="24" name="Text Placeholder 23">
            <a:extLst>
              <a:ext uri="{FF2B5EF4-FFF2-40B4-BE49-F238E27FC236}">
                <a16:creationId xmlns:a16="http://schemas.microsoft.com/office/drawing/2014/main" id="{A2933153-073A-BBEC-39D9-C61790422B42}"/>
              </a:ext>
            </a:extLst>
          </p:cNvPr>
          <p:cNvSpPr>
            <a:spLocks noGrp="1"/>
          </p:cNvSpPr>
          <p:nvPr>
            <p:ph type="body" sz="quarter" idx="12" hasCustomPrompt="1"/>
          </p:nvPr>
        </p:nvSpPr>
        <p:spPr>
          <a:xfrm>
            <a:off x="663576" y="5430877"/>
            <a:ext cx="6251900" cy="236447"/>
          </a:xfrm>
        </p:spPr>
        <p:txBody>
          <a:bodyPr wrap="none" lIns="0" tIns="0" rIns="0" bIns="0">
            <a:noAutofit/>
          </a:bodyPr>
          <a:lstStyle>
            <a:lvl1pPr marL="0" indent="0">
              <a:buNone/>
              <a:defRPr sz="1800" b="1">
                <a:solidFill>
                  <a:schemeClr val="bg1"/>
                </a:solidFill>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a:t>Speaker’s Name</a:t>
            </a:r>
          </a:p>
        </p:txBody>
      </p:sp>
      <p:sp>
        <p:nvSpPr>
          <p:cNvPr id="25" name="Text Placeholder 23">
            <a:extLst>
              <a:ext uri="{FF2B5EF4-FFF2-40B4-BE49-F238E27FC236}">
                <a16:creationId xmlns:a16="http://schemas.microsoft.com/office/drawing/2014/main" id="{17AE3CAA-3B93-62CF-0123-C7013C1DBDFF}"/>
              </a:ext>
            </a:extLst>
          </p:cNvPr>
          <p:cNvSpPr>
            <a:spLocks noGrp="1"/>
          </p:cNvSpPr>
          <p:nvPr>
            <p:ph type="body" sz="quarter" idx="13" hasCustomPrompt="1"/>
          </p:nvPr>
        </p:nvSpPr>
        <p:spPr>
          <a:xfrm>
            <a:off x="663576" y="5740058"/>
            <a:ext cx="6251900" cy="291408"/>
          </a:xfrm>
        </p:spPr>
        <p:txBody>
          <a:bodyPr wrap="none" lIns="0" tIns="0" rIns="0" bIns="0">
            <a:noAutofit/>
          </a:bodyPr>
          <a:lstStyle>
            <a:lvl1pPr marL="0" indent="0">
              <a:lnSpc>
                <a:spcPct val="100000"/>
              </a:lnSpc>
              <a:spcBef>
                <a:spcPts val="400"/>
              </a:spcBef>
              <a:buNone/>
              <a:defRPr sz="1800" b="0">
                <a:solidFill>
                  <a:schemeClr val="bg1"/>
                </a:solidFill>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a:t>Event Title</a:t>
            </a:r>
          </a:p>
        </p:txBody>
      </p:sp>
      <p:pic>
        <p:nvPicPr>
          <p:cNvPr id="26" name="Picture 25" descr="Logo&#10;&#10;Description automatically generated">
            <a:extLst>
              <a:ext uri="{FF2B5EF4-FFF2-40B4-BE49-F238E27FC236}">
                <a16:creationId xmlns:a16="http://schemas.microsoft.com/office/drawing/2014/main" id="{7A08E680-50AB-8BB5-92BD-9EF0FD2D7F6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3576" y="417720"/>
            <a:ext cx="3758660" cy="671678"/>
          </a:xfrm>
          <a:prstGeom prst="rect">
            <a:avLst/>
          </a:prstGeom>
        </p:spPr>
      </p:pic>
      <p:sp>
        <p:nvSpPr>
          <p:cNvPr id="5" name="Text Placeholder 23">
            <a:extLst>
              <a:ext uri="{FF2B5EF4-FFF2-40B4-BE49-F238E27FC236}">
                <a16:creationId xmlns:a16="http://schemas.microsoft.com/office/drawing/2014/main" id="{178B5166-F8EB-9FA3-F7B2-84BD10A4DC15}"/>
              </a:ext>
            </a:extLst>
          </p:cNvPr>
          <p:cNvSpPr>
            <a:spLocks noGrp="1"/>
          </p:cNvSpPr>
          <p:nvPr>
            <p:ph type="body" sz="quarter" idx="17" hasCustomPrompt="1"/>
          </p:nvPr>
        </p:nvSpPr>
        <p:spPr>
          <a:xfrm>
            <a:off x="663576" y="6090824"/>
            <a:ext cx="6251900" cy="291408"/>
          </a:xfrm>
        </p:spPr>
        <p:txBody>
          <a:bodyPr wrap="none" lIns="0" tIns="0" rIns="0" bIns="0">
            <a:noAutofit/>
          </a:bodyPr>
          <a:lstStyle>
            <a:lvl1pPr marL="0" indent="0">
              <a:lnSpc>
                <a:spcPct val="100000"/>
              </a:lnSpc>
              <a:spcBef>
                <a:spcPts val="400"/>
              </a:spcBef>
              <a:buNone/>
              <a:defRPr sz="1800" b="0">
                <a:solidFill>
                  <a:schemeClr val="bg1"/>
                </a:solidFill>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a:t>Month DD, YYYY</a:t>
            </a:r>
          </a:p>
        </p:txBody>
      </p:sp>
    </p:spTree>
    <p:extLst>
      <p:ext uri="{BB962C8B-B14F-4D97-AF65-F5344CB8AC3E}">
        <p14:creationId xmlns:p14="http://schemas.microsoft.com/office/powerpoint/2010/main" val="7214741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ue_Title 2">
    <p:bg>
      <p:bgPr>
        <a:gradFill>
          <a:gsLst>
            <a:gs pos="0">
              <a:srgbClr val="A3CF5F"/>
            </a:gs>
            <a:gs pos="70000">
              <a:srgbClr val="0062A5"/>
            </a:gs>
          </a:gsLst>
          <a:lin ang="13500000" scaled="1"/>
        </a:gradFill>
        <a:effectLst/>
      </p:bgPr>
    </p:bg>
    <p:spTree>
      <p:nvGrpSpPr>
        <p:cNvPr id="1" name=""/>
        <p:cNvGrpSpPr/>
        <p:nvPr/>
      </p:nvGrpSpPr>
      <p:grpSpPr>
        <a:xfrm>
          <a:off x="0" y="0"/>
          <a:ext cx="0" cy="0"/>
          <a:chOff x="0" y="0"/>
          <a:chExt cx="0" cy="0"/>
        </a:xfrm>
      </p:grpSpPr>
      <p:pic>
        <p:nvPicPr>
          <p:cNvPr id="8" name="Picture 7" descr="Logo&#10;&#10;Description automatically generated">
            <a:extLst>
              <a:ext uri="{FF2B5EF4-FFF2-40B4-BE49-F238E27FC236}">
                <a16:creationId xmlns:a16="http://schemas.microsoft.com/office/drawing/2014/main" id="{3CAFEC24-8FF4-E30A-C44A-3626362B8E5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3576" y="417720"/>
            <a:ext cx="3758660" cy="671678"/>
          </a:xfrm>
          <a:prstGeom prst="rect">
            <a:avLst/>
          </a:prstGeom>
        </p:spPr>
      </p:pic>
      <p:sp>
        <p:nvSpPr>
          <p:cNvPr id="10" name="Title 1">
            <a:extLst>
              <a:ext uri="{FF2B5EF4-FFF2-40B4-BE49-F238E27FC236}">
                <a16:creationId xmlns:a16="http://schemas.microsoft.com/office/drawing/2014/main" id="{C5138954-7F36-F38E-DA6E-440DC20A4E9B}"/>
              </a:ext>
            </a:extLst>
          </p:cNvPr>
          <p:cNvSpPr>
            <a:spLocks noGrp="1"/>
          </p:cNvSpPr>
          <p:nvPr>
            <p:ph type="ctrTitle" hasCustomPrompt="1"/>
          </p:nvPr>
        </p:nvSpPr>
        <p:spPr>
          <a:xfrm>
            <a:off x="664838" y="1578707"/>
            <a:ext cx="8572069" cy="1931255"/>
          </a:xfrm>
        </p:spPr>
        <p:txBody>
          <a:bodyPr lIns="0" tIns="0" rIns="0" bIns="0" anchor="b">
            <a:noAutofit/>
          </a:bodyPr>
          <a:lstStyle>
            <a:lvl1pPr algn="l">
              <a:defRPr sz="6200" b="1">
                <a:solidFill>
                  <a:schemeClr val="bg1"/>
                </a:solidFill>
                <a:latin typeface="Century Gothic" panose="020B0502020202020204" pitchFamily="34" charset="0"/>
              </a:defRPr>
            </a:lvl1pPr>
          </a:lstStyle>
          <a:p>
            <a:r>
              <a:rPr lang="en-US"/>
              <a:t>PRESENTATION TITLE GOES HERE</a:t>
            </a:r>
          </a:p>
        </p:txBody>
      </p:sp>
      <p:sp>
        <p:nvSpPr>
          <p:cNvPr id="13" name="Text Placeholder 12">
            <a:extLst>
              <a:ext uri="{FF2B5EF4-FFF2-40B4-BE49-F238E27FC236}">
                <a16:creationId xmlns:a16="http://schemas.microsoft.com/office/drawing/2014/main" id="{E440E623-7383-58A6-AA32-D613E37D8856}"/>
              </a:ext>
            </a:extLst>
          </p:cNvPr>
          <p:cNvSpPr>
            <a:spLocks noGrp="1"/>
          </p:cNvSpPr>
          <p:nvPr>
            <p:ph type="body" sz="quarter" idx="10" hasCustomPrompt="1"/>
          </p:nvPr>
        </p:nvSpPr>
        <p:spPr>
          <a:xfrm>
            <a:off x="664145" y="3656868"/>
            <a:ext cx="8572069" cy="846674"/>
          </a:xfrm>
        </p:spPr>
        <p:txBody>
          <a:bodyPr lIns="0" tIns="0" rIns="0" bIns="0">
            <a:noAutofit/>
          </a:bodyPr>
          <a:lstStyle>
            <a:lvl1pPr marL="0" indent="0">
              <a:buNone/>
              <a:defRPr sz="2800">
                <a:solidFill>
                  <a:schemeClr val="accent2"/>
                </a:solidFill>
                <a:latin typeface="Century Gothic" panose="020B0502020202020204" pitchFamily="34" charset="0"/>
              </a:defRPr>
            </a:lvl1pPr>
          </a:lstStyle>
          <a:p>
            <a:r>
              <a:rPr lang="en-US" sz="2800" b="0">
                <a:solidFill>
                  <a:srgbClr val="A3CF5F"/>
                </a:solidFill>
              </a:rPr>
              <a:t>Subtitle goes here</a:t>
            </a:r>
          </a:p>
        </p:txBody>
      </p:sp>
      <p:sp>
        <p:nvSpPr>
          <p:cNvPr id="2" name="Text Placeholder 23">
            <a:extLst>
              <a:ext uri="{FF2B5EF4-FFF2-40B4-BE49-F238E27FC236}">
                <a16:creationId xmlns:a16="http://schemas.microsoft.com/office/drawing/2014/main" id="{0D54299C-B4FA-6973-BBD5-57D0505ADD0B}"/>
              </a:ext>
            </a:extLst>
          </p:cNvPr>
          <p:cNvSpPr>
            <a:spLocks noGrp="1"/>
          </p:cNvSpPr>
          <p:nvPr>
            <p:ph type="body" sz="quarter" idx="12" hasCustomPrompt="1"/>
          </p:nvPr>
        </p:nvSpPr>
        <p:spPr>
          <a:xfrm>
            <a:off x="663576" y="5430877"/>
            <a:ext cx="6251900" cy="236447"/>
          </a:xfrm>
        </p:spPr>
        <p:txBody>
          <a:bodyPr wrap="none" lIns="0" tIns="0" rIns="0" bIns="0">
            <a:noAutofit/>
          </a:bodyPr>
          <a:lstStyle>
            <a:lvl1pPr marL="0" indent="0">
              <a:buNone/>
              <a:defRPr sz="1800" b="1">
                <a:solidFill>
                  <a:schemeClr val="bg1"/>
                </a:solidFill>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a:t>Speaker’s Name</a:t>
            </a:r>
          </a:p>
        </p:txBody>
      </p:sp>
      <p:sp>
        <p:nvSpPr>
          <p:cNvPr id="3" name="Text Placeholder 23">
            <a:extLst>
              <a:ext uri="{FF2B5EF4-FFF2-40B4-BE49-F238E27FC236}">
                <a16:creationId xmlns:a16="http://schemas.microsoft.com/office/drawing/2014/main" id="{4A845A2B-75ED-D81F-FF27-AF2DD3CA4BE0}"/>
              </a:ext>
            </a:extLst>
          </p:cNvPr>
          <p:cNvSpPr>
            <a:spLocks noGrp="1"/>
          </p:cNvSpPr>
          <p:nvPr>
            <p:ph type="body" sz="quarter" idx="13" hasCustomPrompt="1"/>
          </p:nvPr>
        </p:nvSpPr>
        <p:spPr>
          <a:xfrm>
            <a:off x="663576" y="5740058"/>
            <a:ext cx="6251900" cy="291408"/>
          </a:xfrm>
        </p:spPr>
        <p:txBody>
          <a:bodyPr wrap="none" lIns="0" tIns="0" rIns="0" bIns="0">
            <a:noAutofit/>
          </a:bodyPr>
          <a:lstStyle>
            <a:lvl1pPr marL="0" indent="0">
              <a:lnSpc>
                <a:spcPct val="100000"/>
              </a:lnSpc>
              <a:spcBef>
                <a:spcPts val="400"/>
              </a:spcBef>
              <a:buNone/>
              <a:defRPr sz="1800" b="0">
                <a:solidFill>
                  <a:schemeClr val="bg1"/>
                </a:solidFill>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a:t>Event Title</a:t>
            </a:r>
          </a:p>
        </p:txBody>
      </p:sp>
      <p:sp>
        <p:nvSpPr>
          <p:cNvPr id="4" name="Text Placeholder 23">
            <a:extLst>
              <a:ext uri="{FF2B5EF4-FFF2-40B4-BE49-F238E27FC236}">
                <a16:creationId xmlns:a16="http://schemas.microsoft.com/office/drawing/2014/main" id="{48B819C2-DED4-24D2-3C84-EE3EFDDA257B}"/>
              </a:ext>
            </a:extLst>
          </p:cNvPr>
          <p:cNvSpPr>
            <a:spLocks noGrp="1"/>
          </p:cNvSpPr>
          <p:nvPr>
            <p:ph type="body" sz="quarter" idx="17" hasCustomPrompt="1"/>
          </p:nvPr>
        </p:nvSpPr>
        <p:spPr>
          <a:xfrm>
            <a:off x="663576" y="6090824"/>
            <a:ext cx="6251900" cy="291408"/>
          </a:xfrm>
        </p:spPr>
        <p:txBody>
          <a:bodyPr wrap="none" lIns="0" tIns="0" rIns="0" bIns="0">
            <a:noAutofit/>
          </a:bodyPr>
          <a:lstStyle>
            <a:lvl1pPr marL="0" indent="0">
              <a:lnSpc>
                <a:spcPct val="100000"/>
              </a:lnSpc>
              <a:spcBef>
                <a:spcPts val="400"/>
              </a:spcBef>
              <a:buNone/>
              <a:defRPr sz="1800" b="0">
                <a:solidFill>
                  <a:schemeClr val="bg1"/>
                </a:solidFill>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a:t>Month DD, YYYY</a:t>
            </a:r>
          </a:p>
        </p:txBody>
      </p:sp>
      <p:pic>
        <p:nvPicPr>
          <p:cNvPr id="9" name="Picture 8">
            <a:extLst>
              <a:ext uri="{FF2B5EF4-FFF2-40B4-BE49-F238E27FC236}">
                <a16:creationId xmlns:a16="http://schemas.microsoft.com/office/drawing/2014/main" id="{7A1164DB-9232-6287-6DC5-1F0C49B1E3FB}"/>
              </a:ext>
            </a:extLst>
          </p:cNvPr>
          <p:cNvPicPr>
            <a:picLocks noGrp="1" noRot="1" noMove="1" noResize="1" noEditPoints="1" noAdjustHandles="1" noChangeArrowheads="1" noChangeShapeType="1" noCrop="1"/>
          </p:cNvPicPr>
          <p:nvPr userDrawn="1"/>
        </p:nvPicPr>
        <p:blipFill>
          <a:blip r:embed="rId3">
            <a:extLst>
              <a:ext uri="{28A0092B-C50C-407E-A947-70E740481C1C}">
                <a14:useLocalDpi xmlns:a14="http://schemas.microsoft.com/office/drawing/2010/main" val="0"/>
              </a:ext>
            </a:extLst>
          </a:blip>
          <a:srcRect/>
          <a:stretch/>
        </p:blipFill>
        <p:spPr>
          <a:xfrm>
            <a:off x="8738730" y="5279293"/>
            <a:ext cx="3453269" cy="1578705"/>
          </a:xfrm>
          <a:prstGeom prst="rect">
            <a:avLst/>
          </a:prstGeom>
        </p:spPr>
      </p:pic>
    </p:spTree>
    <p:extLst>
      <p:ext uri="{BB962C8B-B14F-4D97-AF65-F5344CB8AC3E}">
        <p14:creationId xmlns:p14="http://schemas.microsoft.com/office/powerpoint/2010/main" val="32589613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ue_Transition">
    <p:bg>
      <p:bgPr>
        <a:gradFill flip="none" rotWithShape="1">
          <a:gsLst>
            <a:gs pos="0">
              <a:srgbClr val="A3CF5F"/>
            </a:gs>
            <a:gs pos="70000">
              <a:srgbClr val="0062A5"/>
            </a:gs>
          </a:gsLst>
          <a:lin ang="2700000" scaled="1"/>
          <a:tileRect/>
        </a:gra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C5138954-7F36-F38E-DA6E-440DC20A4E9B}"/>
              </a:ext>
            </a:extLst>
          </p:cNvPr>
          <p:cNvSpPr>
            <a:spLocks noGrp="1"/>
          </p:cNvSpPr>
          <p:nvPr>
            <p:ph type="ctrTitle" hasCustomPrompt="1"/>
          </p:nvPr>
        </p:nvSpPr>
        <p:spPr>
          <a:xfrm>
            <a:off x="1612462" y="4665135"/>
            <a:ext cx="8967075" cy="728662"/>
          </a:xfrm>
        </p:spPr>
        <p:txBody>
          <a:bodyPr lIns="0" tIns="0" rIns="0" bIns="0" anchor="b">
            <a:noAutofit/>
          </a:bodyPr>
          <a:lstStyle>
            <a:lvl1pPr algn="ctr">
              <a:defRPr sz="4000" b="1">
                <a:solidFill>
                  <a:schemeClr val="bg1"/>
                </a:solidFill>
                <a:latin typeface="Century Gothic" panose="020B0502020202020204" pitchFamily="34" charset="0"/>
              </a:defRPr>
            </a:lvl1pPr>
          </a:lstStyle>
          <a:p>
            <a:r>
              <a:rPr lang="en-US"/>
              <a:t>Transitional Slide Title</a:t>
            </a:r>
          </a:p>
        </p:txBody>
      </p:sp>
      <p:sp>
        <p:nvSpPr>
          <p:cNvPr id="3" name="Text Placeholder 23">
            <a:extLst>
              <a:ext uri="{FF2B5EF4-FFF2-40B4-BE49-F238E27FC236}">
                <a16:creationId xmlns:a16="http://schemas.microsoft.com/office/drawing/2014/main" id="{25CD1493-A9CA-3BA3-1EE9-5156050D103F}"/>
              </a:ext>
            </a:extLst>
          </p:cNvPr>
          <p:cNvSpPr>
            <a:spLocks noGrp="1"/>
          </p:cNvSpPr>
          <p:nvPr>
            <p:ph type="body" sz="quarter" idx="13" hasCustomPrompt="1"/>
          </p:nvPr>
        </p:nvSpPr>
        <p:spPr>
          <a:xfrm>
            <a:off x="1612461" y="5536711"/>
            <a:ext cx="8967075" cy="851391"/>
          </a:xfrm>
        </p:spPr>
        <p:txBody>
          <a:bodyPr wrap="none" lIns="0" tIns="0" rIns="0" bIns="0">
            <a:noAutofit/>
          </a:bodyPr>
          <a:lstStyle>
            <a:lvl1pPr marL="0" indent="0" algn="ctr">
              <a:buNone/>
              <a:defRPr sz="2400" b="0">
                <a:solidFill>
                  <a:schemeClr val="bg1"/>
                </a:solidFill>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a:t>Subtitle or Caption if needed</a:t>
            </a:r>
          </a:p>
        </p:txBody>
      </p:sp>
      <p:sp>
        <p:nvSpPr>
          <p:cNvPr id="9" name="Oval 8">
            <a:extLst>
              <a:ext uri="{FF2B5EF4-FFF2-40B4-BE49-F238E27FC236}">
                <a16:creationId xmlns:a16="http://schemas.microsoft.com/office/drawing/2014/main" id="{AC3D2273-E09C-7464-DFEF-A8C646C8460A}"/>
              </a:ext>
            </a:extLst>
          </p:cNvPr>
          <p:cNvSpPr/>
          <p:nvPr userDrawn="1"/>
        </p:nvSpPr>
        <p:spPr>
          <a:xfrm>
            <a:off x="4284134" y="832105"/>
            <a:ext cx="3623733" cy="3623733"/>
          </a:xfrm>
          <a:prstGeom prst="ellipse">
            <a:avLst/>
          </a:prstGeom>
          <a:gradFill flip="none" rotWithShape="1">
            <a:gsLst>
              <a:gs pos="10000">
                <a:schemeClr val="bg1">
                  <a:alpha val="10000"/>
                </a:schemeClr>
              </a:gs>
              <a:gs pos="100000">
                <a:schemeClr val="bg1"/>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18">
            <a:extLst>
              <a:ext uri="{FF2B5EF4-FFF2-40B4-BE49-F238E27FC236}">
                <a16:creationId xmlns:a16="http://schemas.microsoft.com/office/drawing/2014/main" id="{D6F472B8-3D2B-50C0-5F3C-4ECCE6EF4735}"/>
              </a:ext>
            </a:extLst>
          </p:cNvPr>
          <p:cNvSpPr>
            <a:spLocks noGrp="1"/>
          </p:cNvSpPr>
          <p:nvPr>
            <p:ph type="pic" sz="quarter" idx="11"/>
          </p:nvPr>
        </p:nvSpPr>
        <p:spPr>
          <a:xfrm>
            <a:off x="4379128" y="889002"/>
            <a:ext cx="3433744" cy="3433743"/>
          </a:xfrm>
          <a:prstGeom prst="ellipse">
            <a:avLst/>
          </a:prstGeom>
        </p:spPr>
        <p:txBody>
          <a:bodyPr/>
          <a:lstStyle/>
          <a:p>
            <a:endParaRPr lang="en-US"/>
          </a:p>
        </p:txBody>
      </p:sp>
      <p:pic>
        <p:nvPicPr>
          <p:cNvPr id="2" name="Picture 1">
            <a:extLst>
              <a:ext uri="{FF2B5EF4-FFF2-40B4-BE49-F238E27FC236}">
                <a16:creationId xmlns:a16="http://schemas.microsoft.com/office/drawing/2014/main" id="{F282B1F5-3DCD-BF26-CB37-D8A336C28CFE}"/>
              </a:ext>
            </a:extLst>
          </p:cNvPr>
          <p:cNvPicPr/>
          <p:nvPr userDrawn="1"/>
        </p:nvPicPr>
        <p:blipFill>
          <a:blip r:embed="rId2">
            <a:extLst>
              <a:ext uri="{28A0092B-C50C-407E-A947-70E740481C1C}">
                <a14:useLocalDpi xmlns:a14="http://schemas.microsoft.com/office/drawing/2010/main" val="0"/>
              </a:ext>
            </a:extLst>
          </a:blip>
          <a:srcRect/>
          <a:stretch/>
        </p:blipFill>
        <p:spPr>
          <a:xfrm>
            <a:off x="9888331" y="5804848"/>
            <a:ext cx="2303669" cy="1053150"/>
          </a:xfrm>
          <a:prstGeom prst="rect">
            <a:avLst/>
          </a:prstGeom>
        </p:spPr>
      </p:pic>
    </p:spTree>
    <p:extLst>
      <p:ext uri="{BB962C8B-B14F-4D97-AF65-F5344CB8AC3E}">
        <p14:creationId xmlns:p14="http://schemas.microsoft.com/office/powerpoint/2010/main" val="25655496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Blue_Transition">
    <p:bg>
      <p:bgPr>
        <a:gradFill flip="none" rotWithShape="1">
          <a:gsLst>
            <a:gs pos="0">
              <a:srgbClr val="A3CF5F"/>
            </a:gs>
            <a:gs pos="70000">
              <a:srgbClr val="0062A5"/>
            </a:gs>
          </a:gsLst>
          <a:lin ang="2700000" scaled="1"/>
          <a:tileRect/>
        </a:grad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AC3D2273-E09C-7464-DFEF-A8C646C8460A}"/>
              </a:ext>
            </a:extLst>
          </p:cNvPr>
          <p:cNvSpPr/>
          <p:nvPr userDrawn="1"/>
        </p:nvSpPr>
        <p:spPr>
          <a:xfrm>
            <a:off x="4949744" y="1113461"/>
            <a:ext cx="2292512" cy="2292512"/>
          </a:xfrm>
          <a:prstGeom prst="ellipse">
            <a:avLst/>
          </a:prstGeom>
          <a:gradFill flip="none" rotWithShape="1">
            <a:gsLst>
              <a:gs pos="10000">
                <a:schemeClr val="bg1">
                  <a:alpha val="10000"/>
                </a:schemeClr>
              </a:gs>
              <a:gs pos="100000">
                <a:schemeClr val="bg1"/>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F282B1F5-3DCD-BF26-CB37-D8A336C28CFE}"/>
              </a:ext>
            </a:extLst>
          </p:cNvPr>
          <p:cNvPicPr/>
          <p:nvPr userDrawn="1"/>
        </p:nvPicPr>
        <p:blipFill>
          <a:blip r:embed="rId2">
            <a:extLst>
              <a:ext uri="{28A0092B-C50C-407E-A947-70E740481C1C}">
                <a14:useLocalDpi xmlns:a14="http://schemas.microsoft.com/office/drawing/2010/main" val="0"/>
              </a:ext>
            </a:extLst>
          </a:blip>
          <a:srcRect/>
          <a:stretch/>
        </p:blipFill>
        <p:spPr>
          <a:xfrm>
            <a:off x="9888331" y="5804848"/>
            <a:ext cx="2303669" cy="1053150"/>
          </a:xfrm>
          <a:prstGeom prst="rect">
            <a:avLst/>
          </a:prstGeom>
        </p:spPr>
      </p:pic>
      <p:sp>
        <p:nvSpPr>
          <p:cNvPr id="4" name="Title 1">
            <a:extLst>
              <a:ext uri="{FF2B5EF4-FFF2-40B4-BE49-F238E27FC236}">
                <a16:creationId xmlns:a16="http://schemas.microsoft.com/office/drawing/2014/main" id="{3848E6DF-791A-2A64-36AD-7E2AC6C7EDBE}"/>
              </a:ext>
            </a:extLst>
          </p:cNvPr>
          <p:cNvSpPr>
            <a:spLocks noGrp="1"/>
          </p:cNvSpPr>
          <p:nvPr>
            <p:ph type="ctrTitle" hasCustomPrompt="1"/>
          </p:nvPr>
        </p:nvSpPr>
        <p:spPr>
          <a:xfrm>
            <a:off x="1612462" y="3844520"/>
            <a:ext cx="8967075" cy="618065"/>
          </a:xfrm>
        </p:spPr>
        <p:txBody>
          <a:bodyPr lIns="0" tIns="0" rIns="0" bIns="0" anchor="b">
            <a:noAutofit/>
          </a:bodyPr>
          <a:lstStyle>
            <a:lvl1pPr algn="ctr">
              <a:defRPr sz="4000" b="1">
                <a:solidFill>
                  <a:schemeClr val="bg1"/>
                </a:solidFill>
                <a:latin typeface="Century Gothic" panose="020B0502020202020204" pitchFamily="34" charset="0"/>
              </a:defRPr>
            </a:lvl1pPr>
          </a:lstStyle>
          <a:p>
            <a:r>
              <a:rPr lang="en-US"/>
              <a:t>Transitional Slide Title</a:t>
            </a:r>
          </a:p>
        </p:txBody>
      </p:sp>
      <p:sp>
        <p:nvSpPr>
          <p:cNvPr id="5" name="Text Placeholder 23">
            <a:extLst>
              <a:ext uri="{FF2B5EF4-FFF2-40B4-BE49-F238E27FC236}">
                <a16:creationId xmlns:a16="http://schemas.microsoft.com/office/drawing/2014/main" id="{5046F49C-C856-5179-E9F8-D49A1908F246}"/>
              </a:ext>
            </a:extLst>
          </p:cNvPr>
          <p:cNvSpPr>
            <a:spLocks noGrp="1"/>
          </p:cNvSpPr>
          <p:nvPr>
            <p:ph type="body" sz="quarter" idx="13" hasCustomPrompt="1"/>
          </p:nvPr>
        </p:nvSpPr>
        <p:spPr>
          <a:xfrm>
            <a:off x="1612461" y="4676246"/>
            <a:ext cx="8967075" cy="313493"/>
          </a:xfrm>
        </p:spPr>
        <p:txBody>
          <a:bodyPr wrap="none" lIns="0" tIns="0" rIns="0" bIns="0">
            <a:noAutofit/>
          </a:bodyPr>
          <a:lstStyle>
            <a:lvl1pPr marL="0" indent="0" algn="ctr">
              <a:buNone/>
              <a:defRPr sz="2400" b="0">
                <a:solidFill>
                  <a:schemeClr val="bg1"/>
                </a:solidFill>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a:t>Subtitle or Caption if needed</a:t>
            </a:r>
          </a:p>
        </p:txBody>
      </p:sp>
      <p:sp>
        <p:nvSpPr>
          <p:cNvPr id="7" name="Picture Placeholder 18">
            <a:extLst>
              <a:ext uri="{FF2B5EF4-FFF2-40B4-BE49-F238E27FC236}">
                <a16:creationId xmlns:a16="http://schemas.microsoft.com/office/drawing/2014/main" id="{01882C80-EB79-6CBC-7830-837BF99AA2B0}"/>
              </a:ext>
            </a:extLst>
          </p:cNvPr>
          <p:cNvSpPr>
            <a:spLocks noGrp="1"/>
          </p:cNvSpPr>
          <p:nvPr>
            <p:ph type="pic" sz="quarter" idx="11"/>
          </p:nvPr>
        </p:nvSpPr>
        <p:spPr>
          <a:xfrm>
            <a:off x="5029381" y="1193805"/>
            <a:ext cx="2172318" cy="2172317"/>
          </a:xfrm>
          <a:prstGeom prst="ellipse">
            <a:avLst/>
          </a:prstGeom>
        </p:spPr>
        <p:txBody>
          <a:bodyPr/>
          <a:lstStyle/>
          <a:p>
            <a:endParaRPr lang="en-US"/>
          </a:p>
        </p:txBody>
      </p:sp>
    </p:spTree>
    <p:extLst>
      <p:ext uri="{BB962C8B-B14F-4D97-AF65-F5344CB8AC3E}">
        <p14:creationId xmlns:p14="http://schemas.microsoft.com/office/powerpoint/2010/main" val="8466406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ue_Content 1">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1CF849A-E60F-6C63-16D1-DFCB31E30E8A}"/>
              </a:ext>
            </a:extLst>
          </p:cNvPr>
          <p:cNvPicPr>
            <a:picLocks noGrp="1" noRo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rcRect/>
          <a:stretch/>
        </p:blipFill>
        <p:spPr>
          <a:xfrm>
            <a:off x="9888331" y="5804848"/>
            <a:ext cx="2303669" cy="1053150"/>
          </a:xfrm>
          <a:prstGeom prst="rect">
            <a:avLst/>
          </a:prstGeom>
        </p:spPr>
      </p:pic>
      <p:sp>
        <p:nvSpPr>
          <p:cNvPr id="4" name="Text Placeholder 7">
            <a:extLst>
              <a:ext uri="{FF2B5EF4-FFF2-40B4-BE49-F238E27FC236}">
                <a16:creationId xmlns:a16="http://schemas.microsoft.com/office/drawing/2014/main" id="{5D3F38DF-ED57-4E6B-4E53-9A635689B4D8}"/>
              </a:ext>
            </a:extLst>
          </p:cNvPr>
          <p:cNvSpPr>
            <a:spLocks noGrp="1"/>
          </p:cNvSpPr>
          <p:nvPr>
            <p:ph type="body" sz="quarter" idx="22" hasCustomPrompt="1"/>
          </p:nvPr>
        </p:nvSpPr>
        <p:spPr>
          <a:xfrm>
            <a:off x="663577" y="1036156"/>
            <a:ext cx="6237737" cy="1274559"/>
          </a:xfrm>
        </p:spPr>
        <p:txBody>
          <a:bodyPr lIns="0" tIns="0" rIns="0" bIns="0" anchor="t" anchorCtr="0">
            <a:noAutofit/>
          </a:bodyPr>
          <a:lstStyle>
            <a:lvl1pPr marL="0" indent="0">
              <a:lnSpc>
                <a:spcPct val="100000"/>
              </a:lnSpc>
              <a:spcBef>
                <a:spcPts val="0"/>
              </a:spcBef>
              <a:spcAft>
                <a:spcPts val="600"/>
              </a:spcAft>
              <a:buNone/>
              <a:defRPr sz="4000" b="1">
                <a:solidFill>
                  <a:schemeClr val="bg1"/>
                </a:solidFill>
                <a:latin typeface="Century Gothic" panose="020B0502020202020204" pitchFamily="34" charset="0"/>
              </a:defRPr>
            </a:lvl1pPr>
          </a:lstStyle>
          <a:p>
            <a:pPr lvl="0"/>
            <a:r>
              <a:rPr lang="en-US"/>
              <a:t>Slide Title Goes Here and Slide Title Goes Here</a:t>
            </a:r>
          </a:p>
        </p:txBody>
      </p:sp>
      <p:sp>
        <p:nvSpPr>
          <p:cNvPr id="5" name="Text Placeholder 10">
            <a:extLst>
              <a:ext uri="{FF2B5EF4-FFF2-40B4-BE49-F238E27FC236}">
                <a16:creationId xmlns:a16="http://schemas.microsoft.com/office/drawing/2014/main" id="{0A6E9F65-9E4F-2366-0A35-0836694572E8}"/>
              </a:ext>
            </a:extLst>
          </p:cNvPr>
          <p:cNvSpPr>
            <a:spLocks noGrp="1"/>
          </p:cNvSpPr>
          <p:nvPr>
            <p:ph type="body" sz="quarter" idx="11" hasCustomPrompt="1"/>
          </p:nvPr>
        </p:nvSpPr>
        <p:spPr>
          <a:xfrm>
            <a:off x="663575" y="2634298"/>
            <a:ext cx="4531673" cy="3403012"/>
          </a:xfrm>
        </p:spPr>
        <p:txBody>
          <a:bodyPr lIns="0" tIns="0" rIns="0" bIns="0" anchor="t" anchorCtr="0">
            <a:noAutofit/>
          </a:bodyPr>
          <a:lstStyle>
            <a:lvl1pPr marL="0" indent="0">
              <a:lnSpc>
                <a:spcPct val="100000"/>
              </a:lnSpc>
              <a:buNone/>
              <a:defRPr sz="1600">
                <a:solidFill>
                  <a:schemeClr val="bg1"/>
                </a:solidFill>
                <a:latin typeface="Century Gothic" panose="020B0502020202020204" pitchFamily="34" charset="0"/>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a:t>
            </a:r>
          </a:p>
        </p:txBody>
      </p:sp>
      <p:sp>
        <p:nvSpPr>
          <p:cNvPr id="6" name="Text Placeholder 10">
            <a:extLst>
              <a:ext uri="{FF2B5EF4-FFF2-40B4-BE49-F238E27FC236}">
                <a16:creationId xmlns:a16="http://schemas.microsoft.com/office/drawing/2014/main" id="{10957A27-B6B3-A3DA-A1AA-32A5FB09A0E7}"/>
              </a:ext>
            </a:extLst>
          </p:cNvPr>
          <p:cNvSpPr>
            <a:spLocks noGrp="1"/>
          </p:cNvSpPr>
          <p:nvPr>
            <p:ph type="body" sz="quarter" idx="14" hasCustomPrompt="1"/>
          </p:nvPr>
        </p:nvSpPr>
        <p:spPr>
          <a:xfrm>
            <a:off x="6096000" y="2634298"/>
            <a:ext cx="4531673" cy="3403012"/>
          </a:xfrm>
        </p:spPr>
        <p:txBody>
          <a:bodyPr lIns="0" tIns="0" rIns="0" bIns="0" anchor="t" anchorCtr="0">
            <a:noAutofit/>
          </a:bodyPr>
          <a:lstStyle>
            <a:lvl1pPr marL="0" indent="0">
              <a:lnSpc>
                <a:spcPct val="100000"/>
              </a:lnSpc>
              <a:buNone/>
              <a:defRPr sz="1600">
                <a:solidFill>
                  <a:schemeClr val="bg1"/>
                </a:solidFill>
                <a:latin typeface="Century Gothic" panose="020B0502020202020204" pitchFamily="34" charset="0"/>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a:t>
            </a:r>
          </a:p>
        </p:txBody>
      </p:sp>
      <p:cxnSp>
        <p:nvCxnSpPr>
          <p:cNvPr id="7" name="Straight Connector 6">
            <a:extLst>
              <a:ext uri="{FF2B5EF4-FFF2-40B4-BE49-F238E27FC236}">
                <a16:creationId xmlns:a16="http://schemas.microsoft.com/office/drawing/2014/main" id="{9966BF30-4CDF-71C8-C066-8750961767DA}"/>
              </a:ext>
            </a:extLst>
          </p:cNvPr>
          <p:cNvCxnSpPr>
            <a:cxnSpLocks/>
          </p:cNvCxnSpPr>
          <p:nvPr userDrawn="1"/>
        </p:nvCxnSpPr>
        <p:spPr>
          <a:xfrm>
            <a:off x="663575" y="547902"/>
            <a:ext cx="3062264" cy="0"/>
          </a:xfrm>
          <a:prstGeom prst="line">
            <a:avLst/>
          </a:prstGeom>
          <a:ln w="12700">
            <a:solidFill>
              <a:srgbClr val="A3CF5F"/>
            </a:solidFill>
          </a:ln>
        </p:spPr>
        <p:style>
          <a:lnRef idx="2">
            <a:schemeClr val="accent1"/>
          </a:lnRef>
          <a:fillRef idx="0">
            <a:schemeClr val="accent1"/>
          </a:fillRef>
          <a:effectRef idx="1">
            <a:schemeClr val="accent1"/>
          </a:effectRef>
          <a:fontRef idx="minor">
            <a:schemeClr val="tx1"/>
          </a:fontRef>
        </p:style>
      </p:cxnSp>
      <p:sp>
        <p:nvSpPr>
          <p:cNvPr id="9" name="Text Placeholder 14">
            <a:extLst>
              <a:ext uri="{FF2B5EF4-FFF2-40B4-BE49-F238E27FC236}">
                <a16:creationId xmlns:a16="http://schemas.microsoft.com/office/drawing/2014/main" id="{4F322B23-52A1-A253-E2A9-E7253B1F892F}"/>
              </a:ext>
            </a:extLst>
          </p:cNvPr>
          <p:cNvSpPr>
            <a:spLocks noGrp="1"/>
          </p:cNvSpPr>
          <p:nvPr>
            <p:ph type="body" sz="quarter" idx="12" hasCustomPrompt="1"/>
          </p:nvPr>
        </p:nvSpPr>
        <p:spPr>
          <a:xfrm>
            <a:off x="663576" y="101327"/>
            <a:ext cx="3062263" cy="435934"/>
          </a:xfrm>
        </p:spPr>
        <p:txBody>
          <a:bodyPr lIns="0" tIns="0" rIns="0" bIns="0" anchor="ctr" anchorCtr="0">
            <a:noAutofit/>
          </a:bodyPr>
          <a:lstStyle>
            <a:lvl1pPr marL="0" indent="0">
              <a:buNone/>
              <a:defRPr sz="1400">
                <a:solidFill>
                  <a:schemeClr val="accent2"/>
                </a:solidFill>
                <a:latin typeface="Century Gothic" panose="020B0502020202020204" pitchFamily="34" charset="0"/>
              </a:defRPr>
            </a:lvl1pPr>
          </a:lstStyle>
          <a:p>
            <a:pPr lvl="0"/>
            <a:r>
              <a:rPr lang="en-US"/>
              <a:t>SECTION TITLE GOES HERE</a:t>
            </a:r>
          </a:p>
        </p:txBody>
      </p:sp>
    </p:spTree>
    <p:extLst>
      <p:ext uri="{BB962C8B-B14F-4D97-AF65-F5344CB8AC3E}">
        <p14:creationId xmlns:p14="http://schemas.microsoft.com/office/powerpoint/2010/main" val="10898015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ue_Content 2">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2D67DF8-393C-0371-77B9-E720248CADDF}"/>
              </a:ext>
            </a:extLst>
          </p:cNvPr>
          <p:cNvPicPr>
            <a:picLocks noGrp="1" noRo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rcRect/>
          <a:stretch/>
        </p:blipFill>
        <p:spPr>
          <a:xfrm>
            <a:off x="0" y="5804848"/>
            <a:ext cx="2303669" cy="1053150"/>
          </a:xfrm>
          <a:prstGeom prst="rect">
            <a:avLst/>
          </a:prstGeom>
        </p:spPr>
      </p:pic>
      <p:sp>
        <p:nvSpPr>
          <p:cNvPr id="19" name="Picture Placeholder 18">
            <a:extLst>
              <a:ext uri="{FF2B5EF4-FFF2-40B4-BE49-F238E27FC236}">
                <a16:creationId xmlns:a16="http://schemas.microsoft.com/office/drawing/2014/main" id="{E9E5BED4-D907-90FC-E127-82AC06C5C9C4}"/>
              </a:ext>
            </a:extLst>
          </p:cNvPr>
          <p:cNvSpPr>
            <a:spLocks noGrp="1"/>
          </p:cNvSpPr>
          <p:nvPr>
            <p:ph type="pic" sz="quarter" idx="13"/>
          </p:nvPr>
        </p:nvSpPr>
        <p:spPr>
          <a:xfrm>
            <a:off x="7166342" y="0"/>
            <a:ext cx="5025658" cy="6858000"/>
          </a:xfrm>
        </p:spPr>
        <p:txBody>
          <a:bodyPr/>
          <a:lstStyle/>
          <a:p>
            <a:endParaRPr lang="en-US"/>
          </a:p>
        </p:txBody>
      </p:sp>
      <p:sp>
        <p:nvSpPr>
          <p:cNvPr id="8" name="Text Placeholder 7">
            <a:extLst>
              <a:ext uri="{FF2B5EF4-FFF2-40B4-BE49-F238E27FC236}">
                <a16:creationId xmlns:a16="http://schemas.microsoft.com/office/drawing/2014/main" id="{2E26F9FD-0C2C-0405-1A50-175F12F7D75D}"/>
              </a:ext>
            </a:extLst>
          </p:cNvPr>
          <p:cNvSpPr>
            <a:spLocks noGrp="1"/>
          </p:cNvSpPr>
          <p:nvPr>
            <p:ph type="body" sz="quarter" idx="10" hasCustomPrompt="1"/>
          </p:nvPr>
        </p:nvSpPr>
        <p:spPr>
          <a:xfrm>
            <a:off x="663575" y="1036156"/>
            <a:ext cx="5839191" cy="1262870"/>
          </a:xfrm>
        </p:spPr>
        <p:txBody>
          <a:bodyPr lIns="0" tIns="0" rIns="0" bIns="0" anchor="t" anchorCtr="0">
            <a:noAutofit/>
          </a:bodyPr>
          <a:lstStyle>
            <a:lvl1pPr marL="0" indent="0">
              <a:lnSpc>
                <a:spcPct val="100000"/>
              </a:lnSpc>
              <a:spcBef>
                <a:spcPts val="0"/>
              </a:spcBef>
              <a:spcAft>
                <a:spcPts val="600"/>
              </a:spcAft>
              <a:buNone/>
              <a:defRPr sz="4000" b="1">
                <a:solidFill>
                  <a:schemeClr val="bg1"/>
                </a:solidFill>
                <a:latin typeface="Century Gothic" panose="020B0502020202020204" pitchFamily="34" charset="0"/>
              </a:defRPr>
            </a:lvl1pPr>
          </a:lstStyle>
          <a:p>
            <a:pPr lvl="0"/>
            <a:r>
              <a:rPr lang="en-US"/>
              <a:t>Slide Title Goes Here Slide Title Goes Here</a:t>
            </a:r>
          </a:p>
        </p:txBody>
      </p:sp>
      <p:sp>
        <p:nvSpPr>
          <p:cNvPr id="11" name="Text Placeholder 10">
            <a:extLst>
              <a:ext uri="{FF2B5EF4-FFF2-40B4-BE49-F238E27FC236}">
                <a16:creationId xmlns:a16="http://schemas.microsoft.com/office/drawing/2014/main" id="{4045FA90-86DE-EE16-B253-B732A0175842}"/>
              </a:ext>
            </a:extLst>
          </p:cNvPr>
          <p:cNvSpPr>
            <a:spLocks noGrp="1"/>
          </p:cNvSpPr>
          <p:nvPr>
            <p:ph type="body" sz="quarter" idx="11" hasCustomPrompt="1"/>
          </p:nvPr>
        </p:nvSpPr>
        <p:spPr>
          <a:xfrm>
            <a:off x="663574" y="2634298"/>
            <a:ext cx="5839192" cy="2996135"/>
          </a:xfrm>
        </p:spPr>
        <p:txBody>
          <a:bodyPr lIns="0" tIns="0" rIns="0" bIns="0" anchor="t" anchorCtr="0">
            <a:noAutofit/>
          </a:bodyPr>
          <a:lstStyle>
            <a:lvl1pPr marL="0" indent="0">
              <a:lnSpc>
                <a:spcPct val="100000"/>
              </a:lnSpc>
              <a:buNone/>
              <a:defRPr sz="1600">
                <a:solidFill>
                  <a:schemeClr val="bg1"/>
                </a:solidFill>
                <a:latin typeface="Century Gothic" panose="020B0502020202020204" pitchFamily="34" charset="0"/>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a:t>
            </a:r>
          </a:p>
          <a:p>
            <a:pPr lvl="0"/>
            <a:r>
              <a:rPr lang="en-US"/>
              <a:t>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a:p>
            <a:pPr lvl="0"/>
            <a:r>
              <a:rPr lang="en-US"/>
              <a:t>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a:t>
            </a:r>
          </a:p>
        </p:txBody>
      </p:sp>
      <p:cxnSp>
        <p:nvCxnSpPr>
          <p:cNvPr id="6" name="Straight Connector 5">
            <a:extLst>
              <a:ext uri="{FF2B5EF4-FFF2-40B4-BE49-F238E27FC236}">
                <a16:creationId xmlns:a16="http://schemas.microsoft.com/office/drawing/2014/main" id="{97286F67-E925-1F28-0364-6FEB0B3D7210}"/>
              </a:ext>
            </a:extLst>
          </p:cNvPr>
          <p:cNvCxnSpPr>
            <a:cxnSpLocks/>
          </p:cNvCxnSpPr>
          <p:nvPr userDrawn="1"/>
        </p:nvCxnSpPr>
        <p:spPr>
          <a:xfrm>
            <a:off x="663575" y="547902"/>
            <a:ext cx="3062264" cy="0"/>
          </a:xfrm>
          <a:prstGeom prst="line">
            <a:avLst/>
          </a:prstGeom>
          <a:ln w="12700">
            <a:solidFill>
              <a:srgbClr val="A3CF5F"/>
            </a:solidFill>
          </a:ln>
        </p:spPr>
        <p:style>
          <a:lnRef idx="2">
            <a:schemeClr val="accent1"/>
          </a:lnRef>
          <a:fillRef idx="0">
            <a:schemeClr val="accent1"/>
          </a:fillRef>
          <a:effectRef idx="1">
            <a:schemeClr val="accent1"/>
          </a:effectRef>
          <a:fontRef idx="minor">
            <a:schemeClr val="tx1"/>
          </a:fontRef>
        </p:style>
      </p:cxnSp>
      <p:sp>
        <p:nvSpPr>
          <p:cNvPr id="7" name="Text Placeholder 14">
            <a:extLst>
              <a:ext uri="{FF2B5EF4-FFF2-40B4-BE49-F238E27FC236}">
                <a16:creationId xmlns:a16="http://schemas.microsoft.com/office/drawing/2014/main" id="{B6706573-978F-146F-8A83-4EC52704B0DA}"/>
              </a:ext>
            </a:extLst>
          </p:cNvPr>
          <p:cNvSpPr>
            <a:spLocks noGrp="1"/>
          </p:cNvSpPr>
          <p:nvPr>
            <p:ph type="body" sz="quarter" idx="12" hasCustomPrompt="1"/>
          </p:nvPr>
        </p:nvSpPr>
        <p:spPr>
          <a:xfrm>
            <a:off x="663576" y="101327"/>
            <a:ext cx="3062263" cy="435934"/>
          </a:xfrm>
        </p:spPr>
        <p:txBody>
          <a:bodyPr lIns="0" tIns="0" rIns="0" bIns="0" anchor="ctr" anchorCtr="0">
            <a:noAutofit/>
          </a:bodyPr>
          <a:lstStyle>
            <a:lvl1pPr marL="0" indent="0">
              <a:buNone/>
              <a:defRPr sz="1400">
                <a:solidFill>
                  <a:schemeClr val="accent2"/>
                </a:solidFill>
                <a:latin typeface="Century Gothic" panose="020B0502020202020204" pitchFamily="34" charset="0"/>
              </a:defRPr>
            </a:lvl1pPr>
          </a:lstStyle>
          <a:p>
            <a:pPr lvl="0"/>
            <a:r>
              <a:rPr lang="en-US"/>
              <a:t>SECTION TITLE GOES HERE</a:t>
            </a:r>
          </a:p>
        </p:txBody>
      </p:sp>
    </p:spTree>
    <p:extLst>
      <p:ext uri="{BB962C8B-B14F-4D97-AF65-F5344CB8AC3E}">
        <p14:creationId xmlns:p14="http://schemas.microsoft.com/office/powerpoint/2010/main" val="40811928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ue_Content 3">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9753678-FFB0-EE21-F491-B9226F5B5649}"/>
              </a:ext>
            </a:extLst>
          </p:cNvPr>
          <p:cNvPicPr>
            <a:picLocks noGrp="1" noRo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rcRect/>
          <a:stretch/>
        </p:blipFill>
        <p:spPr>
          <a:xfrm>
            <a:off x="9888331" y="5804848"/>
            <a:ext cx="2303669" cy="1053150"/>
          </a:xfrm>
          <a:prstGeom prst="rect">
            <a:avLst/>
          </a:prstGeom>
        </p:spPr>
      </p:pic>
      <p:sp>
        <p:nvSpPr>
          <p:cNvPr id="19" name="Picture Placeholder 18">
            <a:extLst>
              <a:ext uri="{FF2B5EF4-FFF2-40B4-BE49-F238E27FC236}">
                <a16:creationId xmlns:a16="http://schemas.microsoft.com/office/drawing/2014/main" id="{E9E5BED4-D907-90FC-E127-82AC06C5C9C4}"/>
              </a:ext>
            </a:extLst>
          </p:cNvPr>
          <p:cNvSpPr>
            <a:spLocks noGrp="1"/>
          </p:cNvSpPr>
          <p:nvPr userDrawn="1">
            <p:ph type="pic" sz="quarter" idx="13"/>
          </p:nvPr>
        </p:nvSpPr>
        <p:spPr>
          <a:xfrm>
            <a:off x="0" y="0"/>
            <a:ext cx="5025658" cy="6858000"/>
          </a:xfrm>
        </p:spPr>
        <p:txBody>
          <a:bodyPr/>
          <a:lstStyle/>
          <a:p>
            <a:endParaRPr lang="en-US"/>
          </a:p>
        </p:txBody>
      </p:sp>
      <p:sp>
        <p:nvSpPr>
          <p:cNvPr id="8" name="Text Placeholder 7">
            <a:extLst>
              <a:ext uri="{FF2B5EF4-FFF2-40B4-BE49-F238E27FC236}">
                <a16:creationId xmlns:a16="http://schemas.microsoft.com/office/drawing/2014/main" id="{2E26F9FD-0C2C-0405-1A50-175F12F7D75D}"/>
              </a:ext>
            </a:extLst>
          </p:cNvPr>
          <p:cNvSpPr>
            <a:spLocks noGrp="1"/>
          </p:cNvSpPr>
          <p:nvPr userDrawn="1">
            <p:ph type="body" sz="quarter" idx="10" hasCustomPrompt="1"/>
          </p:nvPr>
        </p:nvSpPr>
        <p:spPr>
          <a:xfrm>
            <a:off x="5526728" y="1036156"/>
            <a:ext cx="5839191" cy="1262870"/>
          </a:xfrm>
        </p:spPr>
        <p:txBody>
          <a:bodyPr lIns="0" tIns="0" rIns="0" bIns="0" anchor="t" anchorCtr="0">
            <a:noAutofit/>
          </a:bodyPr>
          <a:lstStyle>
            <a:lvl1pPr marL="0" indent="0">
              <a:lnSpc>
                <a:spcPct val="100000"/>
              </a:lnSpc>
              <a:spcBef>
                <a:spcPts val="0"/>
              </a:spcBef>
              <a:spcAft>
                <a:spcPts val="600"/>
              </a:spcAft>
              <a:buNone/>
              <a:defRPr sz="4000" b="1">
                <a:solidFill>
                  <a:schemeClr val="bg1"/>
                </a:solidFill>
                <a:latin typeface="Century Gothic" panose="020B0502020202020204" pitchFamily="34" charset="0"/>
              </a:defRPr>
            </a:lvl1pPr>
          </a:lstStyle>
          <a:p>
            <a:pPr lvl="0"/>
            <a:r>
              <a:rPr lang="en-US"/>
              <a:t>Slide Title Goes Here Slide Title Goes Here</a:t>
            </a:r>
          </a:p>
        </p:txBody>
      </p:sp>
      <p:sp>
        <p:nvSpPr>
          <p:cNvPr id="11" name="Text Placeholder 10">
            <a:extLst>
              <a:ext uri="{FF2B5EF4-FFF2-40B4-BE49-F238E27FC236}">
                <a16:creationId xmlns:a16="http://schemas.microsoft.com/office/drawing/2014/main" id="{4045FA90-86DE-EE16-B253-B732A0175842}"/>
              </a:ext>
            </a:extLst>
          </p:cNvPr>
          <p:cNvSpPr>
            <a:spLocks noGrp="1"/>
          </p:cNvSpPr>
          <p:nvPr userDrawn="1">
            <p:ph type="body" sz="quarter" idx="11" hasCustomPrompt="1"/>
          </p:nvPr>
        </p:nvSpPr>
        <p:spPr>
          <a:xfrm>
            <a:off x="5526727" y="2634298"/>
            <a:ext cx="5839192" cy="2996135"/>
          </a:xfrm>
        </p:spPr>
        <p:txBody>
          <a:bodyPr lIns="0" tIns="0" rIns="0" bIns="0" anchor="t" anchorCtr="0">
            <a:noAutofit/>
          </a:bodyPr>
          <a:lstStyle>
            <a:lvl1pPr marL="0" indent="0">
              <a:lnSpc>
                <a:spcPct val="100000"/>
              </a:lnSpc>
              <a:buNone/>
              <a:defRPr sz="1600">
                <a:solidFill>
                  <a:schemeClr val="bg1"/>
                </a:solidFill>
                <a:latin typeface="Century Gothic" panose="020B0502020202020204" pitchFamily="34" charset="0"/>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a:t>
            </a:r>
          </a:p>
          <a:p>
            <a:pPr lvl="0"/>
            <a:r>
              <a:rPr lang="en-US"/>
              <a:t>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a:p>
            <a:pPr lvl="0"/>
            <a:r>
              <a:rPr lang="en-US"/>
              <a:t>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a:t>
            </a:r>
          </a:p>
        </p:txBody>
      </p:sp>
      <p:cxnSp>
        <p:nvCxnSpPr>
          <p:cNvPr id="6" name="Straight Connector 5">
            <a:extLst>
              <a:ext uri="{FF2B5EF4-FFF2-40B4-BE49-F238E27FC236}">
                <a16:creationId xmlns:a16="http://schemas.microsoft.com/office/drawing/2014/main" id="{353B538F-8187-9EE0-367F-8050D9DE2FF7}"/>
              </a:ext>
            </a:extLst>
          </p:cNvPr>
          <p:cNvCxnSpPr>
            <a:cxnSpLocks/>
          </p:cNvCxnSpPr>
          <p:nvPr userDrawn="1"/>
        </p:nvCxnSpPr>
        <p:spPr>
          <a:xfrm>
            <a:off x="5526726" y="545807"/>
            <a:ext cx="3062264" cy="0"/>
          </a:xfrm>
          <a:prstGeom prst="line">
            <a:avLst/>
          </a:prstGeom>
          <a:ln w="12700">
            <a:solidFill>
              <a:srgbClr val="A3CF5F"/>
            </a:solidFill>
          </a:ln>
        </p:spPr>
        <p:style>
          <a:lnRef idx="2">
            <a:schemeClr val="accent1"/>
          </a:lnRef>
          <a:fillRef idx="0">
            <a:schemeClr val="accent1"/>
          </a:fillRef>
          <a:effectRef idx="1">
            <a:schemeClr val="accent1"/>
          </a:effectRef>
          <a:fontRef idx="minor">
            <a:schemeClr val="tx1"/>
          </a:fontRef>
        </p:style>
      </p:cxnSp>
      <p:sp>
        <p:nvSpPr>
          <p:cNvPr id="7" name="Text Placeholder 14">
            <a:extLst>
              <a:ext uri="{FF2B5EF4-FFF2-40B4-BE49-F238E27FC236}">
                <a16:creationId xmlns:a16="http://schemas.microsoft.com/office/drawing/2014/main" id="{66EBD564-86FE-F2FC-BC49-6898C958B48A}"/>
              </a:ext>
            </a:extLst>
          </p:cNvPr>
          <p:cNvSpPr>
            <a:spLocks noGrp="1"/>
          </p:cNvSpPr>
          <p:nvPr userDrawn="1">
            <p:ph type="body" sz="quarter" idx="12" hasCustomPrompt="1"/>
          </p:nvPr>
        </p:nvSpPr>
        <p:spPr>
          <a:xfrm>
            <a:off x="5526727" y="99232"/>
            <a:ext cx="3062263" cy="435934"/>
          </a:xfrm>
        </p:spPr>
        <p:txBody>
          <a:bodyPr lIns="0" tIns="0" rIns="0" bIns="0" anchor="ctr" anchorCtr="0">
            <a:noAutofit/>
          </a:bodyPr>
          <a:lstStyle>
            <a:lvl1pPr marL="0" indent="0">
              <a:buNone/>
              <a:defRPr sz="1400">
                <a:solidFill>
                  <a:schemeClr val="accent2"/>
                </a:solidFill>
                <a:latin typeface="Century Gothic" panose="020B0502020202020204" pitchFamily="34" charset="0"/>
              </a:defRPr>
            </a:lvl1pPr>
          </a:lstStyle>
          <a:p>
            <a:pPr lvl="0"/>
            <a:r>
              <a:rPr lang="en-US"/>
              <a:t>SECTION TITLE GOES HERE</a:t>
            </a:r>
          </a:p>
        </p:txBody>
      </p:sp>
    </p:spTree>
    <p:extLst>
      <p:ext uri="{BB962C8B-B14F-4D97-AF65-F5344CB8AC3E}">
        <p14:creationId xmlns:p14="http://schemas.microsoft.com/office/powerpoint/2010/main" val="8509131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ue_Content 4">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310D556-82B7-9E51-73B2-72E21A16F926}"/>
              </a:ext>
            </a:extLst>
          </p:cNvPr>
          <p:cNvPicPr>
            <a:picLocks noGrp="1" noRo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rcRect/>
          <a:stretch/>
        </p:blipFill>
        <p:spPr>
          <a:xfrm>
            <a:off x="9888331" y="5804848"/>
            <a:ext cx="2303669" cy="1053151"/>
          </a:xfrm>
          <a:prstGeom prst="rect">
            <a:avLst/>
          </a:prstGeom>
        </p:spPr>
      </p:pic>
      <p:sp>
        <p:nvSpPr>
          <p:cNvPr id="10" name="Text Placeholder 10">
            <a:extLst>
              <a:ext uri="{FF2B5EF4-FFF2-40B4-BE49-F238E27FC236}">
                <a16:creationId xmlns:a16="http://schemas.microsoft.com/office/drawing/2014/main" id="{65096D71-0E63-5B02-29F6-F68182DDE91F}"/>
              </a:ext>
            </a:extLst>
          </p:cNvPr>
          <p:cNvSpPr>
            <a:spLocks noGrp="1"/>
          </p:cNvSpPr>
          <p:nvPr>
            <p:ph type="body" sz="quarter" idx="11" hasCustomPrompt="1"/>
          </p:nvPr>
        </p:nvSpPr>
        <p:spPr>
          <a:xfrm>
            <a:off x="663575" y="4298682"/>
            <a:ext cx="3080461" cy="260936"/>
          </a:xfrm>
        </p:spPr>
        <p:txBody>
          <a:bodyPr lIns="0" tIns="0" rIns="0" bIns="0" anchor="ctr" anchorCtr="0">
            <a:noAutofit/>
          </a:bodyPr>
          <a:lstStyle>
            <a:lvl1pPr marL="0" indent="0" algn="ctr">
              <a:lnSpc>
                <a:spcPct val="100000"/>
              </a:lnSpc>
              <a:buNone/>
              <a:defRPr sz="1600" b="1">
                <a:solidFill>
                  <a:schemeClr val="accent2"/>
                </a:solidFill>
                <a:latin typeface="Century Gothic" panose="020B0502020202020204" pitchFamily="34" charset="0"/>
              </a:defRPr>
            </a:lvl1pPr>
          </a:lstStyle>
          <a:p>
            <a:pPr lvl="0"/>
            <a:r>
              <a:rPr lang="en-US"/>
              <a:t>Lorem ipsum dolor sit </a:t>
            </a:r>
            <a:r>
              <a:rPr lang="en-US" err="1"/>
              <a:t>amet</a:t>
            </a:r>
            <a:endParaRPr lang="en-US"/>
          </a:p>
        </p:txBody>
      </p:sp>
      <p:sp>
        <p:nvSpPr>
          <p:cNvPr id="19" name="Text Placeholder 10">
            <a:extLst>
              <a:ext uri="{FF2B5EF4-FFF2-40B4-BE49-F238E27FC236}">
                <a16:creationId xmlns:a16="http://schemas.microsoft.com/office/drawing/2014/main" id="{228717C0-F31D-8E30-0BA4-76BAEFE1B369}"/>
              </a:ext>
            </a:extLst>
          </p:cNvPr>
          <p:cNvSpPr>
            <a:spLocks noGrp="1"/>
          </p:cNvSpPr>
          <p:nvPr>
            <p:ph type="body" sz="quarter" idx="14" hasCustomPrompt="1"/>
          </p:nvPr>
        </p:nvSpPr>
        <p:spPr>
          <a:xfrm>
            <a:off x="4555770" y="4298681"/>
            <a:ext cx="3080461" cy="260936"/>
          </a:xfrm>
        </p:spPr>
        <p:txBody>
          <a:bodyPr lIns="0" tIns="0" rIns="0" bIns="0" anchor="ctr" anchorCtr="0">
            <a:noAutofit/>
          </a:bodyPr>
          <a:lstStyle>
            <a:lvl1pPr marL="0" indent="0" algn="ctr">
              <a:lnSpc>
                <a:spcPct val="100000"/>
              </a:lnSpc>
              <a:buNone/>
              <a:defRPr sz="1600" b="1">
                <a:solidFill>
                  <a:schemeClr val="accent2"/>
                </a:solidFill>
                <a:latin typeface="Century Gothic" panose="020B0502020202020204" pitchFamily="34" charset="0"/>
              </a:defRPr>
            </a:lvl1pPr>
          </a:lstStyle>
          <a:p>
            <a:pPr lvl="0"/>
            <a:r>
              <a:rPr lang="en-US"/>
              <a:t>Lorem ipsum dolor sit </a:t>
            </a:r>
            <a:r>
              <a:rPr lang="en-US" err="1"/>
              <a:t>amet</a:t>
            </a:r>
            <a:endParaRPr lang="en-US"/>
          </a:p>
        </p:txBody>
      </p:sp>
      <p:sp>
        <p:nvSpPr>
          <p:cNvPr id="20" name="Text Placeholder 10">
            <a:extLst>
              <a:ext uri="{FF2B5EF4-FFF2-40B4-BE49-F238E27FC236}">
                <a16:creationId xmlns:a16="http://schemas.microsoft.com/office/drawing/2014/main" id="{8BA3D3AB-9B9D-C188-DA66-C52E1C823034}"/>
              </a:ext>
            </a:extLst>
          </p:cNvPr>
          <p:cNvSpPr>
            <a:spLocks noGrp="1"/>
          </p:cNvSpPr>
          <p:nvPr>
            <p:ph type="body" sz="quarter" idx="15" hasCustomPrompt="1"/>
          </p:nvPr>
        </p:nvSpPr>
        <p:spPr>
          <a:xfrm>
            <a:off x="4555770" y="4703565"/>
            <a:ext cx="3080461" cy="1053152"/>
          </a:xfrm>
        </p:spPr>
        <p:txBody>
          <a:bodyPr lIns="0" tIns="0" rIns="0" bIns="0" anchor="t" anchorCtr="0">
            <a:noAutofit/>
          </a:bodyPr>
          <a:lstStyle>
            <a:lvl1pPr marL="0" indent="0" algn="ctr">
              <a:lnSpc>
                <a:spcPct val="100000"/>
              </a:lnSpc>
              <a:buNone/>
              <a:defRPr sz="1300">
                <a:solidFill>
                  <a:schemeClr val="bg1"/>
                </a:solidFill>
                <a:latin typeface="Century Gothic" panose="020B0502020202020204" pitchFamily="34" charset="0"/>
              </a:defRPr>
            </a:lvl1pPr>
          </a:lstStyle>
          <a:p>
            <a:pPr lvl="0"/>
            <a:r>
              <a:rPr lang="en-US"/>
              <a:t>Lorem ipsum odor </a:t>
            </a:r>
            <a:r>
              <a:rPr lang="en-US" err="1"/>
              <a:t>amet</a:t>
            </a:r>
            <a:r>
              <a:rPr lang="en-US"/>
              <a:t>, </a:t>
            </a:r>
            <a:r>
              <a:rPr lang="en-US" err="1"/>
              <a:t>consectetuer</a:t>
            </a:r>
            <a:r>
              <a:rPr lang="en-US"/>
              <a:t> </a:t>
            </a:r>
            <a:r>
              <a:rPr lang="en-US" err="1"/>
              <a:t>adipiscing</a:t>
            </a:r>
            <a:r>
              <a:rPr lang="en-US"/>
              <a:t> </a:t>
            </a:r>
            <a:r>
              <a:rPr lang="en-US" err="1"/>
              <a:t>elit</a:t>
            </a:r>
            <a:r>
              <a:rPr lang="en-US"/>
              <a:t>. </a:t>
            </a:r>
            <a:r>
              <a:rPr lang="en-US" err="1"/>
              <a:t>Torquent</a:t>
            </a:r>
            <a:r>
              <a:rPr lang="en-US"/>
              <a:t> </a:t>
            </a:r>
            <a:r>
              <a:rPr lang="en-US" err="1"/>
              <a:t>sagittis</a:t>
            </a:r>
            <a:r>
              <a:rPr lang="en-US"/>
              <a:t> libero ad diam nec </a:t>
            </a:r>
            <a:r>
              <a:rPr lang="en-US" err="1"/>
              <a:t>morbi</a:t>
            </a:r>
            <a:r>
              <a:rPr lang="en-US"/>
              <a:t> nec. </a:t>
            </a:r>
            <a:r>
              <a:rPr lang="en-US" err="1"/>
              <a:t>Inceptos</a:t>
            </a:r>
            <a:r>
              <a:rPr lang="en-US"/>
              <a:t> </a:t>
            </a:r>
            <a:r>
              <a:rPr lang="en-US" err="1"/>
              <a:t>efficitur</a:t>
            </a:r>
            <a:r>
              <a:rPr lang="en-US"/>
              <a:t> semper </a:t>
            </a:r>
            <a:r>
              <a:rPr lang="en-US" err="1"/>
              <a:t>blandit</a:t>
            </a:r>
            <a:r>
              <a:rPr lang="en-US"/>
              <a:t> </a:t>
            </a:r>
            <a:r>
              <a:rPr lang="en-US" err="1"/>
              <a:t>congue</a:t>
            </a:r>
            <a:r>
              <a:rPr lang="en-US"/>
              <a:t> </a:t>
            </a:r>
            <a:r>
              <a:rPr lang="en-US" err="1"/>
              <a:t>purus</a:t>
            </a:r>
            <a:r>
              <a:rPr lang="en-US"/>
              <a:t> </a:t>
            </a:r>
            <a:r>
              <a:rPr lang="en-US" err="1"/>
              <a:t>pellentesque</a:t>
            </a:r>
            <a:r>
              <a:rPr lang="en-US"/>
              <a:t>?</a:t>
            </a:r>
          </a:p>
        </p:txBody>
      </p:sp>
      <p:sp>
        <p:nvSpPr>
          <p:cNvPr id="21" name="Text Placeholder 10">
            <a:extLst>
              <a:ext uri="{FF2B5EF4-FFF2-40B4-BE49-F238E27FC236}">
                <a16:creationId xmlns:a16="http://schemas.microsoft.com/office/drawing/2014/main" id="{368B1993-63F2-E3BE-318E-D52A36327DE2}"/>
              </a:ext>
            </a:extLst>
          </p:cNvPr>
          <p:cNvSpPr>
            <a:spLocks noGrp="1"/>
          </p:cNvSpPr>
          <p:nvPr>
            <p:ph type="body" sz="quarter" idx="16" hasCustomPrompt="1"/>
          </p:nvPr>
        </p:nvSpPr>
        <p:spPr>
          <a:xfrm>
            <a:off x="8447965" y="4298682"/>
            <a:ext cx="3080461" cy="260936"/>
          </a:xfrm>
        </p:spPr>
        <p:txBody>
          <a:bodyPr lIns="0" tIns="0" rIns="0" bIns="0" anchor="ctr" anchorCtr="0">
            <a:noAutofit/>
          </a:bodyPr>
          <a:lstStyle>
            <a:lvl1pPr marL="0" indent="0" algn="ctr">
              <a:lnSpc>
                <a:spcPct val="100000"/>
              </a:lnSpc>
              <a:buNone/>
              <a:defRPr sz="1600" b="1">
                <a:solidFill>
                  <a:schemeClr val="accent2"/>
                </a:solidFill>
                <a:latin typeface="Century Gothic" panose="020B0502020202020204" pitchFamily="34" charset="0"/>
              </a:defRPr>
            </a:lvl1pPr>
          </a:lstStyle>
          <a:p>
            <a:pPr lvl="0"/>
            <a:r>
              <a:rPr lang="en-US"/>
              <a:t>Lorem ipsum dolor sit </a:t>
            </a:r>
            <a:r>
              <a:rPr lang="en-US" err="1"/>
              <a:t>amet</a:t>
            </a:r>
            <a:endParaRPr lang="en-US"/>
          </a:p>
        </p:txBody>
      </p:sp>
      <p:sp>
        <p:nvSpPr>
          <p:cNvPr id="22" name="Text Placeholder 10">
            <a:extLst>
              <a:ext uri="{FF2B5EF4-FFF2-40B4-BE49-F238E27FC236}">
                <a16:creationId xmlns:a16="http://schemas.microsoft.com/office/drawing/2014/main" id="{064D7D1D-7E56-C755-AD30-B6776B141340}"/>
              </a:ext>
            </a:extLst>
          </p:cNvPr>
          <p:cNvSpPr>
            <a:spLocks noGrp="1"/>
          </p:cNvSpPr>
          <p:nvPr>
            <p:ph type="body" sz="quarter" idx="17" hasCustomPrompt="1"/>
          </p:nvPr>
        </p:nvSpPr>
        <p:spPr>
          <a:xfrm>
            <a:off x="8447965" y="4703565"/>
            <a:ext cx="3080461" cy="1053151"/>
          </a:xfrm>
        </p:spPr>
        <p:txBody>
          <a:bodyPr lIns="0" tIns="0" rIns="0" bIns="0" anchor="t" anchorCtr="0">
            <a:noAutofit/>
          </a:bodyPr>
          <a:lstStyle>
            <a:lvl1pPr marL="0" indent="0" algn="ctr">
              <a:lnSpc>
                <a:spcPct val="100000"/>
              </a:lnSpc>
              <a:buNone/>
              <a:defRPr sz="1300">
                <a:solidFill>
                  <a:schemeClr val="bg1"/>
                </a:solidFill>
                <a:latin typeface="Century Gothic" panose="020B0502020202020204" pitchFamily="34" charset="0"/>
              </a:defRPr>
            </a:lvl1pPr>
          </a:lstStyle>
          <a:p>
            <a:pPr lvl="0"/>
            <a:r>
              <a:rPr lang="en-US"/>
              <a:t>Lorem ipsum odor </a:t>
            </a:r>
            <a:r>
              <a:rPr lang="en-US" err="1"/>
              <a:t>amet</a:t>
            </a:r>
            <a:r>
              <a:rPr lang="en-US"/>
              <a:t>, </a:t>
            </a:r>
            <a:r>
              <a:rPr lang="en-US" err="1"/>
              <a:t>consectetuer</a:t>
            </a:r>
            <a:r>
              <a:rPr lang="en-US"/>
              <a:t> </a:t>
            </a:r>
            <a:r>
              <a:rPr lang="en-US" err="1"/>
              <a:t>adipiscing</a:t>
            </a:r>
            <a:r>
              <a:rPr lang="en-US"/>
              <a:t> </a:t>
            </a:r>
            <a:r>
              <a:rPr lang="en-US" err="1"/>
              <a:t>elit</a:t>
            </a:r>
            <a:r>
              <a:rPr lang="en-US"/>
              <a:t>. </a:t>
            </a:r>
            <a:r>
              <a:rPr lang="en-US" err="1"/>
              <a:t>Torquent</a:t>
            </a:r>
            <a:r>
              <a:rPr lang="en-US"/>
              <a:t> </a:t>
            </a:r>
            <a:r>
              <a:rPr lang="en-US" err="1"/>
              <a:t>sagittis</a:t>
            </a:r>
            <a:r>
              <a:rPr lang="en-US"/>
              <a:t> libero ad diam nec </a:t>
            </a:r>
            <a:r>
              <a:rPr lang="en-US" err="1"/>
              <a:t>morbi</a:t>
            </a:r>
            <a:r>
              <a:rPr lang="en-US"/>
              <a:t> nec. </a:t>
            </a:r>
            <a:r>
              <a:rPr lang="en-US" err="1"/>
              <a:t>Inceptos</a:t>
            </a:r>
            <a:r>
              <a:rPr lang="en-US"/>
              <a:t> </a:t>
            </a:r>
            <a:r>
              <a:rPr lang="en-US" err="1"/>
              <a:t>efficitur</a:t>
            </a:r>
            <a:r>
              <a:rPr lang="en-US"/>
              <a:t> semper </a:t>
            </a:r>
            <a:r>
              <a:rPr lang="en-US" err="1"/>
              <a:t>blandit</a:t>
            </a:r>
            <a:r>
              <a:rPr lang="en-US"/>
              <a:t> </a:t>
            </a:r>
            <a:r>
              <a:rPr lang="en-US" err="1"/>
              <a:t>congue</a:t>
            </a:r>
            <a:r>
              <a:rPr lang="en-US"/>
              <a:t> </a:t>
            </a:r>
            <a:r>
              <a:rPr lang="en-US" err="1"/>
              <a:t>purus</a:t>
            </a:r>
            <a:r>
              <a:rPr lang="en-US"/>
              <a:t> </a:t>
            </a:r>
            <a:r>
              <a:rPr lang="en-US" err="1"/>
              <a:t>pellentesque</a:t>
            </a:r>
            <a:r>
              <a:rPr lang="en-US"/>
              <a:t>?</a:t>
            </a:r>
          </a:p>
        </p:txBody>
      </p:sp>
      <p:sp>
        <p:nvSpPr>
          <p:cNvPr id="23" name="Text Placeholder 10">
            <a:extLst>
              <a:ext uri="{FF2B5EF4-FFF2-40B4-BE49-F238E27FC236}">
                <a16:creationId xmlns:a16="http://schemas.microsoft.com/office/drawing/2014/main" id="{9F4A3258-59FB-AEB9-2248-AE5F54F0AB0D}"/>
              </a:ext>
            </a:extLst>
          </p:cNvPr>
          <p:cNvSpPr>
            <a:spLocks noGrp="1"/>
          </p:cNvSpPr>
          <p:nvPr>
            <p:ph type="body" sz="quarter" idx="18" hasCustomPrompt="1"/>
          </p:nvPr>
        </p:nvSpPr>
        <p:spPr>
          <a:xfrm>
            <a:off x="663573" y="4703565"/>
            <a:ext cx="3080461" cy="1053152"/>
          </a:xfrm>
        </p:spPr>
        <p:txBody>
          <a:bodyPr lIns="0" tIns="0" rIns="0" bIns="0" anchor="t" anchorCtr="0">
            <a:noAutofit/>
          </a:bodyPr>
          <a:lstStyle>
            <a:lvl1pPr marL="0" indent="0" algn="ctr">
              <a:lnSpc>
                <a:spcPct val="100000"/>
              </a:lnSpc>
              <a:buNone/>
              <a:defRPr sz="1300">
                <a:solidFill>
                  <a:schemeClr val="bg1"/>
                </a:solidFill>
                <a:latin typeface="Century Gothic" panose="020B0502020202020204" pitchFamily="34" charset="0"/>
              </a:defRPr>
            </a:lvl1pPr>
          </a:lstStyle>
          <a:p>
            <a:pPr lvl="0"/>
            <a:r>
              <a:rPr lang="en-US"/>
              <a:t>Lorem ipsum odor </a:t>
            </a:r>
            <a:r>
              <a:rPr lang="en-US" err="1"/>
              <a:t>amet</a:t>
            </a:r>
            <a:r>
              <a:rPr lang="en-US"/>
              <a:t>, </a:t>
            </a:r>
            <a:r>
              <a:rPr lang="en-US" err="1"/>
              <a:t>consectetuer</a:t>
            </a:r>
            <a:r>
              <a:rPr lang="en-US"/>
              <a:t> </a:t>
            </a:r>
            <a:r>
              <a:rPr lang="en-US" err="1"/>
              <a:t>adipiscing</a:t>
            </a:r>
            <a:r>
              <a:rPr lang="en-US"/>
              <a:t> </a:t>
            </a:r>
            <a:r>
              <a:rPr lang="en-US" err="1"/>
              <a:t>elit</a:t>
            </a:r>
            <a:r>
              <a:rPr lang="en-US"/>
              <a:t>. </a:t>
            </a:r>
            <a:r>
              <a:rPr lang="en-US" err="1"/>
              <a:t>Torquent</a:t>
            </a:r>
            <a:r>
              <a:rPr lang="en-US"/>
              <a:t> </a:t>
            </a:r>
            <a:r>
              <a:rPr lang="en-US" err="1"/>
              <a:t>sagittis</a:t>
            </a:r>
            <a:r>
              <a:rPr lang="en-US"/>
              <a:t> libero ad diam nec </a:t>
            </a:r>
            <a:r>
              <a:rPr lang="en-US" err="1"/>
              <a:t>morbi</a:t>
            </a:r>
            <a:r>
              <a:rPr lang="en-US"/>
              <a:t> nec. </a:t>
            </a:r>
            <a:r>
              <a:rPr lang="en-US" err="1"/>
              <a:t>Inceptos</a:t>
            </a:r>
            <a:r>
              <a:rPr lang="en-US"/>
              <a:t> </a:t>
            </a:r>
            <a:r>
              <a:rPr lang="en-US" err="1"/>
              <a:t>efficitur</a:t>
            </a:r>
            <a:r>
              <a:rPr lang="en-US"/>
              <a:t> semper </a:t>
            </a:r>
            <a:r>
              <a:rPr lang="en-US" err="1"/>
              <a:t>blandit</a:t>
            </a:r>
            <a:r>
              <a:rPr lang="en-US"/>
              <a:t> </a:t>
            </a:r>
            <a:r>
              <a:rPr lang="en-US" err="1"/>
              <a:t>congue</a:t>
            </a:r>
            <a:r>
              <a:rPr lang="en-US"/>
              <a:t> </a:t>
            </a:r>
            <a:r>
              <a:rPr lang="en-US" err="1"/>
              <a:t>purus</a:t>
            </a:r>
            <a:r>
              <a:rPr lang="en-US"/>
              <a:t> </a:t>
            </a:r>
            <a:r>
              <a:rPr lang="en-US" err="1"/>
              <a:t>pellentesque</a:t>
            </a:r>
            <a:r>
              <a:rPr lang="en-US"/>
              <a:t>?</a:t>
            </a:r>
          </a:p>
        </p:txBody>
      </p:sp>
      <p:sp>
        <p:nvSpPr>
          <p:cNvPr id="25" name="Picture Placeholder 24">
            <a:extLst>
              <a:ext uri="{FF2B5EF4-FFF2-40B4-BE49-F238E27FC236}">
                <a16:creationId xmlns:a16="http://schemas.microsoft.com/office/drawing/2014/main" id="{87E18195-B874-CBBC-38B7-FDF5D77489D7}"/>
              </a:ext>
            </a:extLst>
          </p:cNvPr>
          <p:cNvSpPr>
            <a:spLocks noGrp="1"/>
          </p:cNvSpPr>
          <p:nvPr>
            <p:ph type="pic" sz="quarter" idx="19"/>
          </p:nvPr>
        </p:nvSpPr>
        <p:spPr>
          <a:xfrm>
            <a:off x="1163862" y="2020237"/>
            <a:ext cx="2079882" cy="2077999"/>
          </a:xfrm>
          <a:prstGeom prst="ellipse">
            <a:avLst/>
          </a:prstGeom>
        </p:spPr>
        <p:txBody>
          <a:bodyPr>
            <a:normAutofit/>
          </a:bodyPr>
          <a:lstStyle>
            <a:lvl1pPr>
              <a:defRPr sz="1600"/>
            </a:lvl1pPr>
          </a:lstStyle>
          <a:p>
            <a:endParaRPr lang="en-US"/>
          </a:p>
        </p:txBody>
      </p:sp>
      <p:sp>
        <p:nvSpPr>
          <p:cNvPr id="26" name="Picture Placeholder 24">
            <a:extLst>
              <a:ext uri="{FF2B5EF4-FFF2-40B4-BE49-F238E27FC236}">
                <a16:creationId xmlns:a16="http://schemas.microsoft.com/office/drawing/2014/main" id="{E749DFD7-FAF4-331A-33B7-FFA2AF5AE494}"/>
              </a:ext>
            </a:extLst>
          </p:cNvPr>
          <p:cNvSpPr>
            <a:spLocks noGrp="1"/>
          </p:cNvSpPr>
          <p:nvPr>
            <p:ph type="pic" sz="quarter" idx="20"/>
          </p:nvPr>
        </p:nvSpPr>
        <p:spPr>
          <a:xfrm>
            <a:off x="5056059" y="2020237"/>
            <a:ext cx="2079882" cy="2077999"/>
          </a:xfrm>
          <a:prstGeom prst="ellipse">
            <a:avLst/>
          </a:prstGeom>
        </p:spPr>
        <p:txBody>
          <a:bodyPr>
            <a:normAutofit/>
          </a:bodyPr>
          <a:lstStyle>
            <a:lvl1pPr>
              <a:defRPr sz="1600"/>
            </a:lvl1pPr>
          </a:lstStyle>
          <a:p>
            <a:endParaRPr lang="en-US"/>
          </a:p>
        </p:txBody>
      </p:sp>
      <p:sp>
        <p:nvSpPr>
          <p:cNvPr id="27" name="Picture Placeholder 24">
            <a:extLst>
              <a:ext uri="{FF2B5EF4-FFF2-40B4-BE49-F238E27FC236}">
                <a16:creationId xmlns:a16="http://schemas.microsoft.com/office/drawing/2014/main" id="{A9774028-8722-8AAA-4F13-E5F92C2C27D9}"/>
              </a:ext>
            </a:extLst>
          </p:cNvPr>
          <p:cNvSpPr>
            <a:spLocks noGrp="1"/>
          </p:cNvSpPr>
          <p:nvPr>
            <p:ph type="pic" sz="quarter" idx="21"/>
          </p:nvPr>
        </p:nvSpPr>
        <p:spPr>
          <a:xfrm>
            <a:off x="8948254" y="2020237"/>
            <a:ext cx="2079882" cy="2077999"/>
          </a:xfrm>
          <a:prstGeom prst="ellipse">
            <a:avLst/>
          </a:prstGeom>
        </p:spPr>
        <p:txBody>
          <a:bodyPr>
            <a:normAutofit/>
          </a:bodyPr>
          <a:lstStyle>
            <a:lvl1pPr>
              <a:defRPr sz="1600"/>
            </a:lvl1pPr>
          </a:lstStyle>
          <a:p>
            <a:endParaRPr lang="en-US"/>
          </a:p>
        </p:txBody>
      </p:sp>
      <p:sp>
        <p:nvSpPr>
          <p:cNvPr id="2" name="Text Placeholder 7">
            <a:extLst>
              <a:ext uri="{FF2B5EF4-FFF2-40B4-BE49-F238E27FC236}">
                <a16:creationId xmlns:a16="http://schemas.microsoft.com/office/drawing/2014/main" id="{DC6B9B65-CDE0-0A66-21CE-72DD036CF890}"/>
              </a:ext>
            </a:extLst>
          </p:cNvPr>
          <p:cNvSpPr>
            <a:spLocks noGrp="1"/>
          </p:cNvSpPr>
          <p:nvPr>
            <p:ph type="body" sz="quarter" idx="22" hasCustomPrompt="1"/>
          </p:nvPr>
        </p:nvSpPr>
        <p:spPr>
          <a:xfrm>
            <a:off x="663576" y="1036156"/>
            <a:ext cx="9630643" cy="633417"/>
          </a:xfrm>
        </p:spPr>
        <p:txBody>
          <a:bodyPr lIns="0" tIns="0" rIns="0" bIns="0" anchor="t" anchorCtr="0">
            <a:noAutofit/>
          </a:bodyPr>
          <a:lstStyle>
            <a:lvl1pPr marL="0" indent="0">
              <a:lnSpc>
                <a:spcPct val="100000"/>
              </a:lnSpc>
              <a:spcBef>
                <a:spcPts val="0"/>
              </a:spcBef>
              <a:spcAft>
                <a:spcPts val="600"/>
              </a:spcAft>
              <a:buNone/>
              <a:defRPr sz="4000" b="1">
                <a:solidFill>
                  <a:schemeClr val="bg1"/>
                </a:solidFill>
                <a:latin typeface="Century Gothic" panose="020B0502020202020204" pitchFamily="34" charset="0"/>
              </a:defRPr>
            </a:lvl1pPr>
          </a:lstStyle>
          <a:p>
            <a:pPr lvl="0"/>
            <a:r>
              <a:rPr lang="en-US"/>
              <a:t>Slide Title Goes Here</a:t>
            </a:r>
          </a:p>
        </p:txBody>
      </p:sp>
      <p:cxnSp>
        <p:nvCxnSpPr>
          <p:cNvPr id="7" name="Straight Connector 6">
            <a:extLst>
              <a:ext uri="{FF2B5EF4-FFF2-40B4-BE49-F238E27FC236}">
                <a16:creationId xmlns:a16="http://schemas.microsoft.com/office/drawing/2014/main" id="{71262DD7-DEAC-0844-117C-9AAE29FC9EAD}"/>
              </a:ext>
            </a:extLst>
          </p:cNvPr>
          <p:cNvCxnSpPr>
            <a:cxnSpLocks/>
          </p:cNvCxnSpPr>
          <p:nvPr userDrawn="1"/>
        </p:nvCxnSpPr>
        <p:spPr>
          <a:xfrm>
            <a:off x="663575" y="547902"/>
            <a:ext cx="3062264" cy="0"/>
          </a:xfrm>
          <a:prstGeom prst="line">
            <a:avLst/>
          </a:prstGeom>
          <a:ln w="12700">
            <a:solidFill>
              <a:srgbClr val="A3CF5F"/>
            </a:solidFill>
          </a:ln>
        </p:spPr>
        <p:style>
          <a:lnRef idx="2">
            <a:schemeClr val="accent1"/>
          </a:lnRef>
          <a:fillRef idx="0">
            <a:schemeClr val="accent1"/>
          </a:fillRef>
          <a:effectRef idx="1">
            <a:schemeClr val="accent1"/>
          </a:effectRef>
          <a:fontRef idx="minor">
            <a:schemeClr val="tx1"/>
          </a:fontRef>
        </p:style>
      </p:cxnSp>
      <p:sp>
        <p:nvSpPr>
          <p:cNvPr id="9" name="Text Placeholder 14">
            <a:extLst>
              <a:ext uri="{FF2B5EF4-FFF2-40B4-BE49-F238E27FC236}">
                <a16:creationId xmlns:a16="http://schemas.microsoft.com/office/drawing/2014/main" id="{7DAE8211-09D1-E53A-BF1B-A5E995B213A5}"/>
              </a:ext>
            </a:extLst>
          </p:cNvPr>
          <p:cNvSpPr>
            <a:spLocks noGrp="1"/>
          </p:cNvSpPr>
          <p:nvPr>
            <p:ph type="body" sz="quarter" idx="12" hasCustomPrompt="1"/>
          </p:nvPr>
        </p:nvSpPr>
        <p:spPr>
          <a:xfrm>
            <a:off x="663576" y="101327"/>
            <a:ext cx="3062263" cy="435934"/>
          </a:xfrm>
        </p:spPr>
        <p:txBody>
          <a:bodyPr lIns="0" tIns="0" rIns="0" bIns="0" anchor="ctr" anchorCtr="0">
            <a:noAutofit/>
          </a:bodyPr>
          <a:lstStyle>
            <a:lvl1pPr marL="0" indent="0">
              <a:buNone/>
              <a:defRPr sz="1400">
                <a:solidFill>
                  <a:schemeClr val="accent2"/>
                </a:solidFill>
                <a:latin typeface="Century Gothic" panose="020B0502020202020204" pitchFamily="34" charset="0"/>
              </a:defRPr>
            </a:lvl1pPr>
          </a:lstStyle>
          <a:p>
            <a:pPr lvl="0"/>
            <a:r>
              <a:rPr lang="en-US"/>
              <a:t>SECTION TITLE GOES HERE</a:t>
            </a:r>
          </a:p>
        </p:txBody>
      </p:sp>
    </p:spTree>
    <p:extLst>
      <p:ext uri="{BB962C8B-B14F-4D97-AF65-F5344CB8AC3E}">
        <p14:creationId xmlns:p14="http://schemas.microsoft.com/office/powerpoint/2010/main" val="1124539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hite_Title 2">
    <p:bg>
      <p:bgPr>
        <a:gradFill>
          <a:gsLst>
            <a:gs pos="0">
              <a:schemeClr val="tx1"/>
            </a:gs>
            <a:gs pos="47000">
              <a:schemeClr val="bg1"/>
            </a:gs>
            <a:gs pos="100000">
              <a:schemeClr val="bg1"/>
            </a:gs>
          </a:gsLst>
          <a:lin ang="12600000" scaled="0"/>
        </a:gra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C5138954-7F36-F38E-DA6E-440DC20A4E9B}"/>
              </a:ext>
            </a:extLst>
          </p:cNvPr>
          <p:cNvSpPr>
            <a:spLocks noGrp="1"/>
          </p:cNvSpPr>
          <p:nvPr>
            <p:ph type="ctrTitle" hasCustomPrompt="1"/>
          </p:nvPr>
        </p:nvSpPr>
        <p:spPr>
          <a:xfrm>
            <a:off x="664839" y="1578707"/>
            <a:ext cx="6251900" cy="1931255"/>
          </a:xfrm>
        </p:spPr>
        <p:txBody>
          <a:bodyPr lIns="0" tIns="0" rIns="0" bIns="0" anchor="b">
            <a:noAutofit/>
          </a:bodyPr>
          <a:lstStyle>
            <a:lvl1pPr algn="l">
              <a:defRPr sz="6200" b="1">
                <a:solidFill>
                  <a:schemeClr val="tx1"/>
                </a:solidFill>
                <a:latin typeface="Century Gothic" panose="020B0502020202020204" pitchFamily="34" charset="0"/>
              </a:defRPr>
            </a:lvl1pPr>
          </a:lstStyle>
          <a:p>
            <a:r>
              <a:rPr lang="en-US"/>
              <a:t>PRESENTATION TITLE GOES HERE</a:t>
            </a:r>
          </a:p>
        </p:txBody>
      </p:sp>
      <p:sp>
        <p:nvSpPr>
          <p:cNvPr id="12" name="Text Placeholder 11">
            <a:extLst>
              <a:ext uri="{FF2B5EF4-FFF2-40B4-BE49-F238E27FC236}">
                <a16:creationId xmlns:a16="http://schemas.microsoft.com/office/drawing/2014/main" id="{470B6A78-1A88-8AB0-E478-3FFD6C738A56}"/>
              </a:ext>
            </a:extLst>
          </p:cNvPr>
          <p:cNvSpPr>
            <a:spLocks noGrp="1"/>
          </p:cNvSpPr>
          <p:nvPr>
            <p:ph type="body" sz="quarter" idx="12" hasCustomPrompt="1"/>
          </p:nvPr>
        </p:nvSpPr>
        <p:spPr>
          <a:xfrm>
            <a:off x="663576" y="3656868"/>
            <a:ext cx="6253163" cy="846674"/>
          </a:xfrm>
        </p:spPr>
        <p:txBody>
          <a:bodyPr lIns="0" tIns="0" rIns="0" bIns="0">
            <a:noAutofit/>
          </a:bodyPr>
          <a:lstStyle>
            <a:lvl1pPr marL="0" indent="0">
              <a:buNone/>
              <a:defRPr>
                <a:solidFill>
                  <a:schemeClr val="accent2"/>
                </a:solidFill>
                <a:latin typeface="Century Gothic" panose="020B0502020202020204" pitchFamily="34" charset="0"/>
              </a:defRPr>
            </a:lvl1pPr>
          </a:lstStyle>
          <a:p>
            <a:pPr lvl="0"/>
            <a:r>
              <a:rPr lang="en-US"/>
              <a:t>Subtitle goes here</a:t>
            </a:r>
          </a:p>
        </p:txBody>
      </p:sp>
      <p:pic>
        <p:nvPicPr>
          <p:cNvPr id="2" name="Picture 1" descr="A picture containing logo&#10;&#10;Description automatically generated">
            <a:extLst>
              <a:ext uri="{FF2B5EF4-FFF2-40B4-BE49-F238E27FC236}">
                <a16:creationId xmlns:a16="http://schemas.microsoft.com/office/drawing/2014/main" id="{106EE94C-698A-B7FC-3915-5C862D9B7DA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3576" y="412535"/>
            <a:ext cx="4282197" cy="676656"/>
          </a:xfrm>
          <a:prstGeom prst="rect">
            <a:avLst/>
          </a:prstGeom>
        </p:spPr>
      </p:pic>
      <p:sp>
        <p:nvSpPr>
          <p:cNvPr id="3" name="Text Placeholder 23">
            <a:extLst>
              <a:ext uri="{FF2B5EF4-FFF2-40B4-BE49-F238E27FC236}">
                <a16:creationId xmlns:a16="http://schemas.microsoft.com/office/drawing/2014/main" id="{25CD1493-A9CA-3BA3-1EE9-5156050D103F}"/>
              </a:ext>
            </a:extLst>
          </p:cNvPr>
          <p:cNvSpPr>
            <a:spLocks noGrp="1"/>
          </p:cNvSpPr>
          <p:nvPr>
            <p:ph type="body" sz="quarter" idx="13" hasCustomPrompt="1"/>
          </p:nvPr>
        </p:nvSpPr>
        <p:spPr>
          <a:xfrm>
            <a:off x="663576" y="5430877"/>
            <a:ext cx="6251900" cy="236447"/>
          </a:xfrm>
        </p:spPr>
        <p:txBody>
          <a:bodyPr wrap="none" lIns="0" tIns="0" rIns="0" bIns="0">
            <a:noAutofit/>
          </a:bodyPr>
          <a:lstStyle>
            <a:lvl1pPr marL="0" indent="0">
              <a:buNone/>
              <a:defRPr sz="1800" b="1">
                <a:solidFill>
                  <a:schemeClr val="tx2"/>
                </a:solidFill>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a:t>Speaker’s Name</a:t>
            </a:r>
          </a:p>
        </p:txBody>
      </p:sp>
      <p:sp>
        <p:nvSpPr>
          <p:cNvPr id="4" name="Text Placeholder 23">
            <a:extLst>
              <a:ext uri="{FF2B5EF4-FFF2-40B4-BE49-F238E27FC236}">
                <a16:creationId xmlns:a16="http://schemas.microsoft.com/office/drawing/2014/main" id="{C76E2D4B-9114-E8FE-AD56-270AF28A814F}"/>
              </a:ext>
            </a:extLst>
          </p:cNvPr>
          <p:cNvSpPr>
            <a:spLocks noGrp="1"/>
          </p:cNvSpPr>
          <p:nvPr>
            <p:ph type="body" sz="quarter" idx="14" hasCustomPrompt="1"/>
          </p:nvPr>
        </p:nvSpPr>
        <p:spPr>
          <a:xfrm>
            <a:off x="663576" y="5740058"/>
            <a:ext cx="6251900" cy="291408"/>
          </a:xfrm>
        </p:spPr>
        <p:txBody>
          <a:bodyPr wrap="none" lIns="0" tIns="0" rIns="0" bIns="0">
            <a:noAutofit/>
          </a:bodyPr>
          <a:lstStyle>
            <a:lvl1pPr marL="0" indent="0">
              <a:lnSpc>
                <a:spcPct val="100000"/>
              </a:lnSpc>
              <a:spcBef>
                <a:spcPts val="400"/>
              </a:spcBef>
              <a:buNone/>
              <a:defRPr sz="1800" b="0">
                <a:solidFill>
                  <a:schemeClr val="tx2"/>
                </a:solidFill>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a:t>Event Title</a:t>
            </a:r>
          </a:p>
        </p:txBody>
      </p:sp>
      <p:sp>
        <p:nvSpPr>
          <p:cNvPr id="5" name="Text Placeholder 23">
            <a:extLst>
              <a:ext uri="{FF2B5EF4-FFF2-40B4-BE49-F238E27FC236}">
                <a16:creationId xmlns:a16="http://schemas.microsoft.com/office/drawing/2014/main" id="{79710DAB-D9A2-BFBE-B34E-978B41C590C5}"/>
              </a:ext>
            </a:extLst>
          </p:cNvPr>
          <p:cNvSpPr>
            <a:spLocks noGrp="1"/>
          </p:cNvSpPr>
          <p:nvPr>
            <p:ph type="body" sz="quarter" idx="15" hasCustomPrompt="1"/>
          </p:nvPr>
        </p:nvSpPr>
        <p:spPr>
          <a:xfrm>
            <a:off x="663576" y="6091500"/>
            <a:ext cx="6251900" cy="291408"/>
          </a:xfrm>
        </p:spPr>
        <p:txBody>
          <a:bodyPr wrap="none" lIns="0" tIns="0" rIns="0" bIns="0">
            <a:noAutofit/>
          </a:bodyPr>
          <a:lstStyle>
            <a:lvl1pPr marL="0" indent="0">
              <a:lnSpc>
                <a:spcPct val="100000"/>
              </a:lnSpc>
              <a:spcBef>
                <a:spcPts val="400"/>
              </a:spcBef>
              <a:buNone/>
              <a:defRPr sz="1800" b="0">
                <a:solidFill>
                  <a:schemeClr val="tx2"/>
                </a:solidFill>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a:t>Month DD, YYYY</a:t>
            </a:r>
          </a:p>
        </p:txBody>
      </p:sp>
      <p:pic>
        <p:nvPicPr>
          <p:cNvPr id="6" name="Picture 5">
            <a:extLst>
              <a:ext uri="{FF2B5EF4-FFF2-40B4-BE49-F238E27FC236}">
                <a16:creationId xmlns:a16="http://schemas.microsoft.com/office/drawing/2014/main" id="{E79C2799-64BC-0503-1C4E-6201ADF241C5}"/>
              </a:ext>
            </a:extLst>
          </p:cNvPr>
          <p:cNvPicPr/>
          <p:nvPr userDrawn="1"/>
        </p:nvPicPr>
        <p:blipFill>
          <a:blip r:embed="rId3">
            <a:extLst>
              <a:ext uri="{28A0092B-C50C-407E-A947-70E740481C1C}">
                <a14:useLocalDpi xmlns:a14="http://schemas.microsoft.com/office/drawing/2010/main" val="0"/>
              </a:ext>
            </a:extLst>
          </a:blip>
          <a:srcRect/>
          <a:stretch/>
        </p:blipFill>
        <p:spPr>
          <a:xfrm>
            <a:off x="8738730" y="5279293"/>
            <a:ext cx="3453269" cy="1578705"/>
          </a:xfrm>
          <a:prstGeom prst="rect">
            <a:avLst/>
          </a:prstGeom>
        </p:spPr>
      </p:pic>
    </p:spTree>
    <p:extLst>
      <p:ext uri="{BB962C8B-B14F-4D97-AF65-F5344CB8AC3E}">
        <p14:creationId xmlns:p14="http://schemas.microsoft.com/office/powerpoint/2010/main" val="29105591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ue_Content 5">
    <p:bg>
      <p:bgPr>
        <a:solidFill>
          <a:schemeClr val="tx1"/>
        </a:solidFill>
        <a:effectLst/>
      </p:bgPr>
    </p:bg>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4045FA90-86DE-EE16-B253-B732A0175842}"/>
              </a:ext>
            </a:extLst>
          </p:cNvPr>
          <p:cNvSpPr>
            <a:spLocks noGrp="1"/>
          </p:cNvSpPr>
          <p:nvPr>
            <p:ph type="body" sz="quarter" idx="11" hasCustomPrompt="1"/>
          </p:nvPr>
        </p:nvSpPr>
        <p:spPr>
          <a:xfrm>
            <a:off x="1563301" y="2100784"/>
            <a:ext cx="3831088" cy="1107969"/>
          </a:xfrm>
        </p:spPr>
        <p:txBody>
          <a:bodyPr lIns="0" tIns="0" rIns="0" bIns="0" anchor="t" anchorCtr="0">
            <a:noAutofit/>
          </a:bodyPr>
          <a:lstStyle>
            <a:lvl1pPr marL="0" indent="0">
              <a:lnSpc>
                <a:spcPct val="100000"/>
              </a:lnSpc>
              <a:buNone/>
              <a:defRPr sz="1400">
                <a:solidFill>
                  <a:schemeClr val="bg1"/>
                </a:solidFill>
                <a:latin typeface="Century Gothic" panose="020B0502020202020204" pitchFamily="34" charset="0"/>
              </a:defRPr>
            </a:lvl1pPr>
          </a:lstStyle>
          <a:p>
            <a:pPr lvl="0"/>
            <a:r>
              <a:rPr lang="en-US"/>
              <a:t>Lorem ipsum odor </a:t>
            </a:r>
            <a:r>
              <a:rPr lang="en-US" err="1"/>
              <a:t>amet</a:t>
            </a:r>
            <a:r>
              <a:rPr lang="en-US"/>
              <a:t>, </a:t>
            </a:r>
            <a:r>
              <a:rPr lang="en-US" err="1"/>
              <a:t>consectetuer</a:t>
            </a:r>
            <a:r>
              <a:rPr lang="en-US"/>
              <a:t> </a:t>
            </a:r>
            <a:r>
              <a:rPr lang="en-US" err="1"/>
              <a:t>adipiscing</a:t>
            </a:r>
            <a:r>
              <a:rPr lang="en-US"/>
              <a:t> </a:t>
            </a:r>
            <a:r>
              <a:rPr lang="en-US" err="1"/>
              <a:t>elit</a:t>
            </a:r>
            <a:r>
              <a:rPr lang="en-US"/>
              <a:t>. Mi </a:t>
            </a:r>
            <a:r>
              <a:rPr lang="en-US" err="1"/>
              <a:t>posuere</a:t>
            </a:r>
            <a:r>
              <a:rPr lang="en-US"/>
              <a:t> </a:t>
            </a:r>
            <a:r>
              <a:rPr lang="en-US" err="1"/>
              <a:t>ultricies</a:t>
            </a:r>
            <a:r>
              <a:rPr lang="en-US"/>
              <a:t> </a:t>
            </a:r>
            <a:r>
              <a:rPr lang="en-US" err="1"/>
              <a:t>pellentesque</a:t>
            </a:r>
            <a:r>
              <a:rPr lang="en-US"/>
              <a:t>, </a:t>
            </a:r>
            <a:r>
              <a:rPr lang="en-US" err="1"/>
              <a:t>malesuada</a:t>
            </a:r>
            <a:r>
              <a:rPr lang="en-US"/>
              <a:t> </a:t>
            </a:r>
            <a:r>
              <a:rPr lang="en-US" err="1"/>
              <a:t>dictumst</a:t>
            </a:r>
            <a:r>
              <a:rPr lang="en-US"/>
              <a:t> pulvinar. </a:t>
            </a:r>
            <a:r>
              <a:rPr lang="en-US" err="1"/>
              <a:t>Aliquet</a:t>
            </a:r>
            <a:r>
              <a:rPr lang="en-US"/>
              <a:t> </a:t>
            </a:r>
            <a:r>
              <a:rPr lang="en-US" err="1"/>
              <a:t>venenatis</a:t>
            </a:r>
            <a:r>
              <a:rPr lang="en-US"/>
              <a:t> </a:t>
            </a:r>
            <a:r>
              <a:rPr lang="en-US" err="1"/>
              <a:t>volutpat</a:t>
            </a:r>
            <a:r>
              <a:rPr lang="en-US"/>
              <a:t> </a:t>
            </a:r>
            <a:r>
              <a:rPr lang="en-US" err="1"/>
              <a:t>ridiculus</a:t>
            </a:r>
            <a:r>
              <a:rPr lang="en-US"/>
              <a:t> </a:t>
            </a:r>
            <a:r>
              <a:rPr lang="en-US" err="1"/>
              <a:t>sollicitudin</a:t>
            </a:r>
            <a:r>
              <a:rPr lang="en-US"/>
              <a:t> fames </a:t>
            </a:r>
            <a:r>
              <a:rPr lang="en-US" err="1"/>
              <a:t>vivamus</a:t>
            </a:r>
            <a:r>
              <a:rPr lang="en-US"/>
              <a:t>. </a:t>
            </a:r>
          </a:p>
        </p:txBody>
      </p:sp>
      <p:sp>
        <p:nvSpPr>
          <p:cNvPr id="10" name="Picture Placeholder 9">
            <a:extLst>
              <a:ext uri="{FF2B5EF4-FFF2-40B4-BE49-F238E27FC236}">
                <a16:creationId xmlns:a16="http://schemas.microsoft.com/office/drawing/2014/main" id="{8D19CFD9-D076-CE8C-E0DD-4A5371D81CC8}"/>
              </a:ext>
            </a:extLst>
          </p:cNvPr>
          <p:cNvSpPr>
            <a:spLocks noGrp="1"/>
          </p:cNvSpPr>
          <p:nvPr>
            <p:ph type="pic" sz="quarter" idx="16"/>
          </p:nvPr>
        </p:nvSpPr>
        <p:spPr>
          <a:xfrm>
            <a:off x="663577" y="2101226"/>
            <a:ext cx="598154" cy="598154"/>
          </a:xfrm>
        </p:spPr>
        <p:txBody>
          <a:bodyPr>
            <a:normAutofit/>
          </a:bodyPr>
          <a:lstStyle>
            <a:lvl1pPr>
              <a:defRPr sz="900"/>
            </a:lvl1pPr>
          </a:lstStyle>
          <a:p>
            <a:endParaRPr lang="en-US"/>
          </a:p>
        </p:txBody>
      </p:sp>
      <p:sp>
        <p:nvSpPr>
          <p:cNvPr id="13" name="Text Placeholder 10">
            <a:extLst>
              <a:ext uri="{FF2B5EF4-FFF2-40B4-BE49-F238E27FC236}">
                <a16:creationId xmlns:a16="http://schemas.microsoft.com/office/drawing/2014/main" id="{764E2469-1715-D16E-84BC-02B1366EC15B}"/>
              </a:ext>
            </a:extLst>
          </p:cNvPr>
          <p:cNvSpPr>
            <a:spLocks noGrp="1"/>
          </p:cNvSpPr>
          <p:nvPr>
            <p:ph type="body" sz="quarter" idx="17" hasCustomPrompt="1"/>
          </p:nvPr>
        </p:nvSpPr>
        <p:spPr>
          <a:xfrm>
            <a:off x="1563301" y="3603278"/>
            <a:ext cx="3831088" cy="1107969"/>
          </a:xfrm>
        </p:spPr>
        <p:txBody>
          <a:bodyPr lIns="0" tIns="0" rIns="0" bIns="0" anchor="t" anchorCtr="0">
            <a:noAutofit/>
          </a:bodyPr>
          <a:lstStyle>
            <a:lvl1pPr marL="0" indent="0">
              <a:lnSpc>
                <a:spcPct val="100000"/>
              </a:lnSpc>
              <a:buNone/>
              <a:defRPr sz="1400">
                <a:solidFill>
                  <a:schemeClr val="bg1"/>
                </a:solidFill>
                <a:latin typeface="Century Gothic" panose="020B0502020202020204" pitchFamily="34" charset="0"/>
              </a:defRPr>
            </a:lvl1pPr>
          </a:lstStyle>
          <a:p>
            <a:pPr lvl="0"/>
            <a:r>
              <a:rPr lang="en-US"/>
              <a:t>Lorem ipsum odor </a:t>
            </a:r>
            <a:r>
              <a:rPr lang="en-US" err="1"/>
              <a:t>amet</a:t>
            </a:r>
            <a:r>
              <a:rPr lang="en-US"/>
              <a:t>, </a:t>
            </a:r>
            <a:r>
              <a:rPr lang="en-US" err="1"/>
              <a:t>consectetuer</a:t>
            </a:r>
            <a:r>
              <a:rPr lang="en-US"/>
              <a:t> </a:t>
            </a:r>
            <a:r>
              <a:rPr lang="en-US" err="1"/>
              <a:t>adipiscing</a:t>
            </a:r>
            <a:r>
              <a:rPr lang="en-US"/>
              <a:t> </a:t>
            </a:r>
            <a:r>
              <a:rPr lang="en-US" err="1"/>
              <a:t>elit</a:t>
            </a:r>
            <a:r>
              <a:rPr lang="en-US"/>
              <a:t>. Mi </a:t>
            </a:r>
            <a:r>
              <a:rPr lang="en-US" err="1"/>
              <a:t>posuere</a:t>
            </a:r>
            <a:r>
              <a:rPr lang="en-US"/>
              <a:t> </a:t>
            </a:r>
            <a:r>
              <a:rPr lang="en-US" err="1"/>
              <a:t>ultricies</a:t>
            </a:r>
            <a:r>
              <a:rPr lang="en-US"/>
              <a:t> </a:t>
            </a:r>
            <a:r>
              <a:rPr lang="en-US" err="1"/>
              <a:t>pellentesque</a:t>
            </a:r>
            <a:r>
              <a:rPr lang="en-US"/>
              <a:t>, </a:t>
            </a:r>
            <a:r>
              <a:rPr lang="en-US" err="1"/>
              <a:t>malesuada</a:t>
            </a:r>
            <a:r>
              <a:rPr lang="en-US"/>
              <a:t> </a:t>
            </a:r>
            <a:r>
              <a:rPr lang="en-US" err="1"/>
              <a:t>dictumst</a:t>
            </a:r>
            <a:r>
              <a:rPr lang="en-US"/>
              <a:t> pulvinar. </a:t>
            </a:r>
            <a:r>
              <a:rPr lang="en-US" err="1"/>
              <a:t>Aliquet</a:t>
            </a:r>
            <a:r>
              <a:rPr lang="en-US"/>
              <a:t> </a:t>
            </a:r>
            <a:r>
              <a:rPr lang="en-US" err="1"/>
              <a:t>venenatis</a:t>
            </a:r>
            <a:r>
              <a:rPr lang="en-US"/>
              <a:t> </a:t>
            </a:r>
            <a:r>
              <a:rPr lang="en-US" err="1"/>
              <a:t>volutpat</a:t>
            </a:r>
            <a:r>
              <a:rPr lang="en-US"/>
              <a:t> </a:t>
            </a:r>
            <a:r>
              <a:rPr lang="en-US" err="1"/>
              <a:t>ridiculus</a:t>
            </a:r>
            <a:r>
              <a:rPr lang="en-US"/>
              <a:t> </a:t>
            </a:r>
            <a:r>
              <a:rPr lang="en-US" err="1"/>
              <a:t>sollicitudin</a:t>
            </a:r>
            <a:r>
              <a:rPr lang="en-US"/>
              <a:t> fames </a:t>
            </a:r>
            <a:r>
              <a:rPr lang="en-US" err="1"/>
              <a:t>vivamus</a:t>
            </a:r>
            <a:r>
              <a:rPr lang="en-US"/>
              <a:t>. </a:t>
            </a:r>
          </a:p>
        </p:txBody>
      </p:sp>
      <p:sp>
        <p:nvSpPr>
          <p:cNvPr id="14" name="Picture Placeholder 9">
            <a:extLst>
              <a:ext uri="{FF2B5EF4-FFF2-40B4-BE49-F238E27FC236}">
                <a16:creationId xmlns:a16="http://schemas.microsoft.com/office/drawing/2014/main" id="{60CEE4FA-7792-7A18-F4E0-C3431A2E255A}"/>
              </a:ext>
            </a:extLst>
          </p:cNvPr>
          <p:cNvSpPr>
            <a:spLocks noGrp="1"/>
          </p:cNvSpPr>
          <p:nvPr>
            <p:ph type="pic" sz="quarter" idx="18"/>
          </p:nvPr>
        </p:nvSpPr>
        <p:spPr>
          <a:xfrm>
            <a:off x="663577" y="3603720"/>
            <a:ext cx="598154" cy="598154"/>
          </a:xfrm>
        </p:spPr>
        <p:txBody>
          <a:bodyPr>
            <a:normAutofit/>
          </a:bodyPr>
          <a:lstStyle>
            <a:lvl1pPr>
              <a:defRPr sz="900"/>
            </a:lvl1pPr>
          </a:lstStyle>
          <a:p>
            <a:endParaRPr lang="en-US"/>
          </a:p>
        </p:txBody>
      </p:sp>
      <p:sp>
        <p:nvSpPr>
          <p:cNvPr id="16" name="Text Placeholder 10">
            <a:extLst>
              <a:ext uri="{FF2B5EF4-FFF2-40B4-BE49-F238E27FC236}">
                <a16:creationId xmlns:a16="http://schemas.microsoft.com/office/drawing/2014/main" id="{DF1BA1D8-8B92-AB3E-BB33-CB7588E53EBC}"/>
              </a:ext>
            </a:extLst>
          </p:cNvPr>
          <p:cNvSpPr>
            <a:spLocks noGrp="1"/>
          </p:cNvSpPr>
          <p:nvPr>
            <p:ph type="body" sz="quarter" idx="19" hasCustomPrompt="1"/>
          </p:nvPr>
        </p:nvSpPr>
        <p:spPr>
          <a:xfrm>
            <a:off x="7327512" y="2100784"/>
            <a:ext cx="3831088" cy="1107969"/>
          </a:xfrm>
        </p:spPr>
        <p:txBody>
          <a:bodyPr lIns="0" tIns="0" rIns="0" bIns="0" anchor="t" anchorCtr="0">
            <a:noAutofit/>
          </a:bodyPr>
          <a:lstStyle>
            <a:lvl1pPr marL="0" indent="0">
              <a:lnSpc>
                <a:spcPct val="100000"/>
              </a:lnSpc>
              <a:buNone/>
              <a:defRPr sz="1400">
                <a:solidFill>
                  <a:schemeClr val="bg1"/>
                </a:solidFill>
                <a:latin typeface="Century Gothic" panose="020B0502020202020204" pitchFamily="34" charset="0"/>
              </a:defRPr>
            </a:lvl1pPr>
          </a:lstStyle>
          <a:p>
            <a:pPr lvl="0"/>
            <a:r>
              <a:rPr lang="en-US"/>
              <a:t>Lorem ipsum odor </a:t>
            </a:r>
            <a:r>
              <a:rPr lang="en-US" err="1"/>
              <a:t>amet</a:t>
            </a:r>
            <a:r>
              <a:rPr lang="en-US"/>
              <a:t>, </a:t>
            </a:r>
            <a:r>
              <a:rPr lang="en-US" err="1"/>
              <a:t>consectetuer</a:t>
            </a:r>
            <a:r>
              <a:rPr lang="en-US"/>
              <a:t> </a:t>
            </a:r>
            <a:r>
              <a:rPr lang="en-US" err="1"/>
              <a:t>adipiscing</a:t>
            </a:r>
            <a:r>
              <a:rPr lang="en-US"/>
              <a:t> </a:t>
            </a:r>
            <a:r>
              <a:rPr lang="en-US" err="1"/>
              <a:t>elit</a:t>
            </a:r>
            <a:r>
              <a:rPr lang="en-US"/>
              <a:t>. Mi </a:t>
            </a:r>
            <a:r>
              <a:rPr lang="en-US" err="1"/>
              <a:t>posuere</a:t>
            </a:r>
            <a:r>
              <a:rPr lang="en-US"/>
              <a:t> </a:t>
            </a:r>
            <a:r>
              <a:rPr lang="en-US" err="1"/>
              <a:t>ultricies</a:t>
            </a:r>
            <a:r>
              <a:rPr lang="en-US"/>
              <a:t> </a:t>
            </a:r>
            <a:r>
              <a:rPr lang="en-US" err="1"/>
              <a:t>pellentesque</a:t>
            </a:r>
            <a:r>
              <a:rPr lang="en-US"/>
              <a:t>, </a:t>
            </a:r>
            <a:r>
              <a:rPr lang="en-US" err="1"/>
              <a:t>malesuada</a:t>
            </a:r>
            <a:r>
              <a:rPr lang="en-US"/>
              <a:t> </a:t>
            </a:r>
            <a:r>
              <a:rPr lang="en-US" err="1"/>
              <a:t>dictumst</a:t>
            </a:r>
            <a:r>
              <a:rPr lang="en-US"/>
              <a:t> pulvinar. </a:t>
            </a:r>
            <a:r>
              <a:rPr lang="en-US" err="1"/>
              <a:t>Aliquet</a:t>
            </a:r>
            <a:r>
              <a:rPr lang="en-US"/>
              <a:t> </a:t>
            </a:r>
            <a:r>
              <a:rPr lang="en-US" err="1"/>
              <a:t>venenatis</a:t>
            </a:r>
            <a:r>
              <a:rPr lang="en-US"/>
              <a:t> </a:t>
            </a:r>
            <a:r>
              <a:rPr lang="en-US" err="1"/>
              <a:t>volutpat</a:t>
            </a:r>
            <a:r>
              <a:rPr lang="en-US"/>
              <a:t> </a:t>
            </a:r>
            <a:r>
              <a:rPr lang="en-US" err="1"/>
              <a:t>ridiculus</a:t>
            </a:r>
            <a:r>
              <a:rPr lang="en-US"/>
              <a:t> </a:t>
            </a:r>
            <a:r>
              <a:rPr lang="en-US" err="1"/>
              <a:t>sollicitudin</a:t>
            </a:r>
            <a:r>
              <a:rPr lang="en-US"/>
              <a:t> fames </a:t>
            </a:r>
            <a:r>
              <a:rPr lang="en-US" err="1"/>
              <a:t>vivamus</a:t>
            </a:r>
            <a:r>
              <a:rPr lang="en-US"/>
              <a:t>. </a:t>
            </a:r>
          </a:p>
        </p:txBody>
      </p:sp>
      <p:sp>
        <p:nvSpPr>
          <p:cNvPr id="17" name="Picture Placeholder 9">
            <a:extLst>
              <a:ext uri="{FF2B5EF4-FFF2-40B4-BE49-F238E27FC236}">
                <a16:creationId xmlns:a16="http://schemas.microsoft.com/office/drawing/2014/main" id="{57A52410-44F6-232A-8296-1E408F4CB2EC}"/>
              </a:ext>
            </a:extLst>
          </p:cNvPr>
          <p:cNvSpPr>
            <a:spLocks noGrp="1"/>
          </p:cNvSpPr>
          <p:nvPr>
            <p:ph type="pic" sz="quarter" idx="20"/>
          </p:nvPr>
        </p:nvSpPr>
        <p:spPr>
          <a:xfrm>
            <a:off x="6427787" y="2101225"/>
            <a:ext cx="598155" cy="598155"/>
          </a:xfrm>
        </p:spPr>
        <p:txBody>
          <a:bodyPr>
            <a:normAutofit/>
          </a:bodyPr>
          <a:lstStyle>
            <a:lvl1pPr>
              <a:defRPr sz="900"/>
            </a:lvl1pPr>
          </a:lstStyle>
          <a:p>
            <a:endParaRPr lang="en-US"/>
          </a:p>
        </p:txBody>
      </p:sp>
      <p:sp>
        <p:nvSpPr>
          <p:cNvPr id="18" name="Text Placeholder 10">
            <a:extLst>
              <a:ext uri="{FF2B5EF4-FFF2-40B4-BE49-F238E27FC236}">
                <a16:creationId xmlns:a16="http://schemas.microsoft.com/office/drawing/2014/main" id="{774119C1-2A81-E14A-A99E-0B4BC2F0F6C3}"/>
              </a:ext>
            </a:extLst>
          </p:cNvPr>
          <p:cNvSpPr>
            <a:spLocks noGrp="1"/>
          </p:cNvSpPr>
          <p:nvPr>
            <p:ph type="body" sz="quarter" idx="21" hasCustomPrompt="1"/>
          </p:nvPr>
        </p:nvSpPr>
        <p:spPr>
          <a:xfrm>
            <a:off x="7327512" y="3603278"/>
            <a:ext cx="3831088" cy="1107969"/>
          </a:xfrm>
        </p:spPr>
        <p:txBody>
          <a:bodyPr lIns="0" tIns="0" rIns="0" bIns="0" anchor="t" anchorCtr="0">
            <a:noAutofit/>
          </a:bodyPr>
          <a:lstStyle>
            <a:lvl1pPr marL="0" indent="0">
              <a:lnSpc>
                <a:spcPct val="100000"/>
              </a:lnSpc>
              <a:buNone/>
              <a:defRPr sz="1400">
                <a:solidFill>
                  <a:schemeClr val="bg1"/>
                </a:solidFill>
                <a:latin typeface="Century Gothic" panose="020B0502020202020204" pitchFamily="34" charset="0"/>
              </a:defRPr>
            </a:lvl1pPr>
          </a:lstStyle>
          <a:p>
            <a:pPr lvl="0"/>
            <a:r>
              <a:rPr lang="en-US"/>
              <a:t>Lorem ipsum odor </a:t>
            </a:r>
            <a:r>
              <a:rPr lang="en-US" err="1"/>
              <a:t>amet</a:t>
            </a:r>
            <a:r>
              <a:rPr lang="en-US"/>
              <a:t>, </a:t>
            </a:r>
            <a:r>
              <a:rPr lang="en-US" err="1"/>
              <a:t>consectetuer</a:t>
            </a:r>
            <a:r>
              <a:rPr lang="en-US"/>
              <a:t> </a:t>
            </a:r>
            <a:r>
              <a:rPr lang="en-US" err="1"/>
              <a:t>adipiscing</a:t>
            </a:r>
            <a:r>
              <a:rPr lang="en-US"/>
              <a:t> </a:t>
            </a:r>
            <a:r>
              <a:rPr lang="en-US" err="1"/>
              <a:t>elit</a:t>
            </a:r>
            <a:r>
              <a:rPr lang="en-US"/>
              <a:t>. Mi </a:t>
            </a:r>
            <a:r>
              <a:rPr lang="en-US" err="1"/>
              <a:t>posuere</a:t>
            </a:r>
            <a:r>
              <a:rPr lang="en-US"/>
              <a:t> </a:t>
            </a:r>
            <a:r>
              <a:rPr lang="en-US" err="1"/>
              <a:t>ultricies</a:t>
            </a:r>
            <a:r>
              <a:rPr lang="en-US"/>
              <a:t> </a:t>
            </a:r>
            <a:r>
              <a:rPr lang="en-US" err="1"/>
              <a:t>pellentesque</a:t>
            </a:r>
            <a:r>
              <a:rPr lang="en-US"/>
              <a:t>, </a:t>
            </a:r>
            <a:r>
              <a:rPr lang="en-US" err="1"/>
              <a:t>malesuada</a:t>
            </a:r>
            <a:r>
              <a:rPr lang="en-US"/>
              <a:t> </a:t>
            </a:r>
            <a:r>
              <a:rPr lang="en-US" err="1"/>
              <a:t>dictumst</a:t>
            </a:r>
            <a:r>
              <a:rPr lang="en-US"/>
              <a:t> pulvinar. </a:t>
            </a:r>
            <a:r>
              <a:rPr lang="en-US" err="1"/>
              <a:t>Aliquet</a:t>
            </a:r>
            <a:r>
              <a:rPr lang="en-US"/>
              <a:t> </a:t>
            </a:r>
            <a:r>
              <a:rPr lang="en-US" err="1"/>
              <a:t>venenatis</a:t>
            </a:r>
            <a:r>
              <a:rPr lang="en-US"/>
              <a:t> </a:t>
            </a:r>
            <a:r>
              <a:rPr lang="en-US" err="1"/>
              <a:t>volutpat</a:t>
            </a:r>
            <a:r>
              <a:rPr lang="en-US"/>
              <a:t> </a:t>
            </a:r>
            <a:r>
              <a:rPr lang="en-US" err="1"/>
              <a:t>ridiculus</a:t>
            </a:r>
            <a:r>
              <a:rPr lang="en-US"/>
              <a:t> </a:t>
            </a:r>
            <a:r>
              <a:rPr lang="en-US" err="1"/>
              <a:t>sollicitudin</a:t>
            </a:r>
            <a:r>
              <a:rPr lang="en-US"/>
              <a:t> fames </a:t>
            </a:r>
            <a:r>
              <a:rPr lang="en-US" err="1"/>
              <a:t>vivamus</a:t>
            </a:r>
            <a:r>
              <a:rPr lang="en-US"/>
              <a:t>. </a:t>
            </a:r>
          </a:p>
        </p:txBody>
      </p:sp>
      <p:sp>
        <p:nvSpPr>
          <p:cNvPr id="20" name="Picture Placeholder 9">
            <a:extLst>
              <a:ext uri="{FF2B5EF4-FFF2-40B4-BE49-F238E27FC236}">
                <a16:creationId xmlns:a16="http://schemas.microsoft.com/office/drawing/2014/main" id="{14ABD186-417D-A568-0599-674A1C1EC398}"/>
              </a:ext>
            </a:extLst>
          </p:cNvPr>
          <p:cNvSpPr>
            <a:spLocks noGrp="1"/>
          </p:cNvSpPr>
          <p:nvPr>
            <p:ph type="pic" sz="quarter" idx="22"/>
          </p:nvPr>
        </p:nvSpPr>
        <p:spPr>
          <a:xfrm>
            <a:off x="6427787" y="3603719"/>
            <a:ext cx="598155" cy="598155"/>
          </a:xfrm>
        </p:spPr>
        <p:txBody>
          <a:bodyPr>
            <a:normAutofit/>
          </a:bodyPr>
          <a:lstStyle>
            <a:lvl1pPr>
              <a:defRPr sz="900"/>
            </a:lvl1pPr>
          </a:lstStyle>
          <a:p>
            <a:endParaRPr lang="en-US"/>
          </a:p>
        </p:txBody>
      </p:sp>
      <p:pic>
        <p:nvPicPr>
          <p:cNvPr id="21" name="Picture 20">
            <a:extLst>
              <a:ext uri="{FF2B5EF4-FFF2-40B4-BE49-F238E27FC236}">
                <a16:creationId xmlns:a16="http://schemas.microsoft.com/office/drawing/2014/main" id="{CFE2B096-4866-4E6C-F35D-77D727E20EF4}"/>
              </a:ext>
            </a:extLst>
          </p:cNvPr>
          <p:cNvPicPr>
            <a:picLocks noGrp="1" noRo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rcRect/>
          <a:stretch/>
        </p:blipFill>
        <p:spPr>
          <a:xfrm>
            <a:off x="9888331" y="5804848"/>
            <a:ext cx="2303669" cy="1053151"/>
          </a:xfrm>
          <a:prstGeom prst="rect">
            <a:avLst/>
          </a:prstGeom>
        </p:spPr>
      </p:pic>
      <p:sp>
        <p:nvSpPr>
          <p:cNvPr id="23" name="Text Placeholder 10">
            <a:extLst>
              <a:ext uri="{FF2B5EF4-FFF2-40B4-BE49-F238E27FC236}">
                <a16:creationId xmlns:a16="http://schemas.microsoft.com/office/drawing/2014/main" id="{63D18F4D-0578-EFB6-B3F9-833FC811E09D}"/>
              </a:ext>
            </a:extLst>
          </p:cNvPr>
          <p:cNvSpPr>
            <a:spLocks noGrp="1"/>
          </p:cNvSpPr>
          <p:nvPr>
            <p:ph type="body" sz="quarter" idx="23" hasCustomPrompt="1"/>
          </p:nvPr>
        </p:nvSpPr>
        <p:spPr>
          <a:xfrm>
            <a:off x="1563301" y="5105772"/>
            <a:ext cx="3831088" cy="1107969"/>
          </a:xfrm>
        </p:spPr>
        <p:txBody>
          <a:bodyPr lIns="0" tIns="0" rIns="0" bIns="0" anchor="t" anchorCtr="0">
            <a:noAutofit/>
          </a:bodyPr>
          <a:lstStyle>
            <a:lvl1pPr marL="0" indent="0">
              <a:lnSpc>
                <a:spcPct val="100000"/>
              </a:lnSpc>
              <a:buNone/>
              <a:defRPr sz="1400">
                <a:solidFill>
                  <a:schemeClr val="bg1"/>
                </a:solidFill>
                <a:latin typeface="Century Gothic" panose="020B0502020202020204" pitchFamily="34" charset="0"/>
              </a:defRPr>
            </a:lvl1pPr>
          </a:lstStyle>
          <a:p>
            <a:pPr lvl="0"/>
            <a:r>
              <a:rPr lang="en-US"/>
              <a:t>Lorem ipsum odor </a:t>
            </a:r>
            <a:r>
              <a:rPr lang="en-US" err="1"/>
              <a:t>amet</a:t>
            </a:r>
            <a:r>
              <a:rPr lang="en-US"/>
              <a:t>, </a:t>
            </a:r>
            <a:r>
              <a:rPr lang="en-US" err="1"/>
              <a:t>consectetuer</a:t>
            </a:r>
            <a:r>
              <a:rPr lang="en-US"/>
              <a:t> </a:t>
            </a:r>
            <a:r>
              <a:rPr lang="en-US" err="1"/>
              <a:t>adipiscing</a:t>
            </a:r>
            <a:r>
              <a:rPr lang="en-US"/>
              <a:t> </a:t>
            </a:r>
            <a:r>
              <a:rPr lang="en-US" err="1"/>
              <a:t>elit</a:t>
            </a:r>
            <a:r>
              <a:rPr lang="en-US"/>
              <a:t>. Mi </a:t>
            </a:r>
            <a:r>
              <a:rPr lang="en-US" err="1"/>
              <a:t>posuere</a:t>
            </a:r>
            <a:r>
              <a:rPr lang="en-US"/>
              <a:t> </a:t>
            </a:r>
            <a:r>
              <a:rPr lang="en-US" err="1"/>
              <a:t>ultricies</a:t>
            </a:r>
            <a:r>
              <a:rPr lang="en-US"/>
              <a:t> </a:t>
            </a:r>
            <a:r>
              <a:rPr lang="en-US" err="1"/>
              <a:t>pellentesque</a:t>
            </a:r>
            <a:r>
              <a:rPr lang="en-US"/>
              <a:t>, </a:t>
            </a:r>
            <a:r>
              <a:rPr lang="en-US" err="1"/>
              <a:t>malesuada</a:t>
            </a:r>
            <a:r>
              <a:rPr lang="en-US"/>
              <a:t> </a:t>
            </a:r>
            <a:r>
              <a:rPr lang="en-US" err="1"/>
              <a:t>dictumst</a:t>
            </a:r>
            <a:r>
              <a:rPr lang="en-US"/>
              <a:t> pulvinar. </a:t>
            </a:r>
            <a:r>
              <a:rPr lang="en-US" err="1"/>
              <a:t>Aliquet</a:t>
            </a:r>
            <a:r>
              <a:rPr lang="en-US"/>
              <a:t> </a:t>
            </a:r>
            <a:r>
              <a:rPr lang="en-US" err="1"/>
              <a:t>venenatis</a:t>
            </a:r>
            <a:r>
              <a:rPr lang="en-US"/>
              <a:t> </a:t>
            </a:r>
            <a:r>
              <a:rPr lang="en-US" err="1"/>
              <a:t>volutpat</a:t>
            </a:r>
            <a:r>
              <a:rPr lang="en-US"/>
              <a:t> </a:t>
            </a:r>
            <a:r>
              <a:rPr lang="en-US" err="1"/>
              <a:t>ridiculus</a:t>
            </a:r>
            <a:r>
              <a:rPr lang="en-US"/>
              <a:t> </a:t>
            </a:r>
            <a:r>
              <a:rPr lang="en-US" err="1"/>
              <a:t>sollicitudin</a:t>
            </a:r>
            <a:r>
              <a:rPr lang="en-US"/>
              <a:t> fames </a:t>
            </a:r>
            <a:r>
              <a:rPr lang="en-US" err="1"/>
              <a:t>vivamus</a:t>
            </a:r>
            <a:r>
              <a:rPr lang="en-US"/>
              <a:t>. </a:t>
            </a:r>
          </a:p>
        </p:txBody>
      </p:sp>
      <p:sp>
        <p:nvSpPr>
          <p:cNvPr id="24" name="Picture Placeholder 9">
            <a:extLst>
              <a:ext uri="{FF2B5EF4-FFF2-40B4-BE49-F238E27FC236}">
                <a16:creationId xmlns:a16="http://schemas.microsoft.com/office/drawing/2014/main" id="{E750AAC6-D6A6-FFB0-992E-38212398A502}"/>
              </a:ext>
            </a:extLst>
          </p:cNvPr>
          <p:cNvSpPr>
            <a:spLocks noGrp="1"/>
          </p:cNvSpPr>
          <p:nvPr>
            <p:ph type="pic" sz="quarter" idx="24"/>
          </p:nvPr>
        </p:nvSpPr>
        <p:spPr>
          <a:xfrm>
            <a:off x="663577" y="5106214"/>
            <a:ext cx="598154" cy="598154"/>
          </a:xfrm>
        </p:spPr>
        <p:txBody>
          <a:bodyPr>
            <a:normAutofit/>
          </a:bodyPr>
          <a:lstStyle>
            <a:lvl1pPr>
              <a:defRPr sz="900"/>
            </a:lvl1pPr>
          </a:lstStyle>
          <a:p>
            <a:endParaRPr lang="en-US"/>
          </a:p>
        </p:txBody>
      </p:sp>
      <p:cxnSp>
        <p:nvCxnSpPr>
          <p:cNvPr id="25" name="Straight Connector 24">
            <a:extLst>
              <a:ext uri="{FF2B5EF4-FFF2-40B4-BE49-F238E27FC236}">
                <a16:creationId xmlns:a16="http://schemas.microsoft.com/office/drawing/2014/main" id="{97D17B79-D302-0519-C9F4-521A8EFF0EB8}"/>
              </a:ext>
            </a:extLst>
          </p:cNvPr>
          <p:cNvCxnSpPr>
            <a:cxnSpLocks/>
          </p:cNvCxnSpPr>
          <p:nvPr userDrawn="1"/>
        </p:nvCxnSpPr>
        <p:spPr>
          <a:xfrm>
            <a:off x="663575" y="547902"/>
            <a:ext cx="3062264" cy="0"/>
          </a:xfrm>
          <a:prstGeom prst="line">
            <a:avLst/>
          </a:prstGeom>
          <a:ln w="12700">
            <a:solidFill>
              <a:srgbClr val="A3CF5F"/>
            </a:solidFill>
          </a:ln>
        </p:spPr>
        <p:style>
          <a:lnRef idx="2">
            <a:schemeClr val="accent1"/>
          </a:lnRef>
          <a:fillRef idx="0">
            <a:schemeClr val="accent1"/>
          </a:fillRef>
          <a:effectRef idx="1">
            <a:schemeClr val="accent1"/>
          </a:effectRef>
          <a:fontRef idx="minor">
            <a:schemeClr val="tx1"/>
          </a:fontRef>
        </p:style>
      </p:cxnSp>
      <p:sp>
        <p:nvSpPr>
          <p:cNvPr id="26" name="Text Placeholder 14">
            <a:extLst>
              <a:ext uri="{FF2B5EF4-FFF2-40B4-BE49-F238E27FC236}">
                <a16:creationId xmlns:a16="http://schemas.microsoft.com/office/drawing/2014/main" id="{69097C45-3849-4F31-8D6D-C466E1576056}"/>
              </a:ext>
            </a:extLst>
          </p:cNvPr>
          <p:cNvSpPr>
            <a:spLocks noGrp="1"/>
          </p:cNvSpPr>
          <p:nvPr>
            <p:ph type="body" sz="quarter" idx="12" hasCustomPrompt="1"/>
          </p:nvPr>
        </p:nvSpPr>
        <p:spPr>
          <a:xfrm>
            <a:off x="663576" y="101327"/>
            <a:ext cx="3062263" cy="435934"/>
          </a:xfrm>
        </p:spPr>
        <p:txBody>
          <a:bodyPr lIns="0" tIns="0" rIns="0" bIns="0" anchor="ctr" anchorCtr="0">
            <a:noAutofit/>
          </a:bodyPr>
          <a:lstStyle>
            <a:lvl1pPr marL="0" indent="0">
              <a:buNone/>
              <a:defRPr sz="1400">
                <a:solidFill>
                  <a:schemeClr val="accent2"/>
                </a:solidFill>
                <a:latin typeface="Century Gothic" panose="020B0502020202020204" pitchFamily="34" charset="0"/>
              </a:defRPr>
            </a:lvl1pPr>
          </a:lstStyle>
          <a:p>
            <a:pPr lvl="0"/>
            <a:r>
              <a:rPr lang="en-US"/>
              <a:t>SECTION TITLE GOES HERE</a:t>
            </a:r>
          </a:p>
        </p:txBody>
      </p:sp>
      <p:sp>
        <p:nvSpPr>
          <p:cNvPr id="2" name="Text Placeholder 7">
            <a:extLst>
              <a:ext uri="{FF2B5EF4-FFF2-40B4-BE49-F238E27FC236}">
                <a16:creationId xmlns:a16="http://schemas.microsoft.com/office/drawing/2014/main" id="{C95EF093-FD1A-6673-8F09-E7017172B035}"/>
              </a:ext>
            </a:extLst>
          </p:cNvPr>
          <p:cNvSpPr>
            <a:spLocks noGrp="1"/>
          </p:cNvSpPr>
          <p:nvPr>
            <p:ph type="body" sz="quarter" idx="25" hasCustomPrompt="1"/>
          </p:nvPr>
        </p:nvSpPr>
        <p:spPr>
          <a:xfrm>
            <a:off x="663576" y="1036156"/>
            <a:ext cx="9813355" cy="633417"/>
          </a:xfrm>
        </p:spPr>
        <p:txBody>
          <a:bodyPr lIns="0" tIns="0" rIns="0" bIns="0" anchor="t" anchorCtr="0">
            <a:noAutofit/>
          </a:bodyPr>
          <a:lstStyle>
            <a:lvl1pPr marL="0" indent="0">
              <a:lnSpc>
                <a:spcPct val="100000"/>
              </a:lnSpc>
              <a:spcBef>
                <a:spcPts val="0"/>
              </a:spcBef>
              <a:spcAft>
                <a:spcPts val="600"/>
              </a:spcAft>
              <a:buNone/>
              <a:defRPr sz="4000" b="1">
                <a:solidFill>
                  <a:schemeClr val="bg1"/>
                </a:solidFill>
                <a:latin typeface="Century Gothic" panose="020B0502020202020204" pitchFamily="34" charset="0"/>
              </a:defRPr>
            </a:lvl1pPr>
          </a:lstStyle>
          <a:p>
            <a:pPr lvl="0"/>
            <a:r>
              <a:rPr lang="en-US"/>
              <a:t>Slide Title Goes Here</a:t>
            </a:r>
          </a:p>
        </p:txBody>
      </p:sp>
    </p:spTree>
    <p:extLst>
      <p:ext uri="{BB962C8B-B14F-4D97-AF65-F5344CB8AC3E}">
        <p14:creationId xmlns:p14="http://schemas.microsoft.com/office/powerpoint/2010/main" val="24661026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ue_End">
    <p:bg>
      <p:bgPr>
        <a:gradFill>
          <a:gsLst>
            <a:gs pos="0">
              <a:srgbClr val="A3CF5F"/>
            </a:gs>
            <a:gs pos="70000">
              <a:srgbClr val="0062A5"/>
            </a:gs>
          </a:gsLst>
          <a:lin ang="189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36266EE-F34D-2C96-53B7-4EB107E29885}"/>
              </a:ext>
            </a:extLst>
          </p:cNvPr>
          <p:cNvSpPr txBox="1"/>
          <p:nvPr userDrawn="1"/>
        </p:nvSpPr>
        <p:spPr>
          <a:xfrm>
            <a:off x="774344" y="1096796"/>
            <a:ext cx="5045834" cy="2554545"/>
          </a:xfrm>
          <a:prstGeom prst="rect">
            <a:avLst/>
          </a:prstGeom>
          <a:noFill/>
        </p:spPr>
        <p:txBody>
          <a:bodyPr wrap="square" rtlCol="0">
            <a:noAutofit/>
          </a:bodyPr>
          <a:lstStyle/>
          <a:p>
            <a:pPr algn="l"/>
            <a:r>
              <a:rPr lang="en-US" sz="8000" b="1">
                <a:solidFill>
                  <a:schemeClr val="bg1"/>
                </a:solidFill>
                <a:latin typeface="Century Gothic" panose="020B0502020202020204" pitchFamily="34" charset="0"/>
              </a:rPr>
              <a:t>THANK</a:t>
            </a:r>
            <a:br>
              <a:rPr lang="en-US" sz="8000" b="1">
                <a:solidFill>
                  <a:schemeClr val="bg1"/>
                </a:solidFill>
                <a:latin typeface="Century Gothic" panose="020B0502020202020204" pitchFamily="34" charset="0"/>
              </a:rPr>
            </a:br>
            <a:r>
              <a:rPr lang="en-US" sz="8000" b="1">
                <a:solidFill>
                  <a:schemeClr val="bg1"/>
                </a:solidFill>
                <a:latin typeface="Century Gothic" panose="020B0502020202020204" pitchFamily="34" charset="0"/>
              </a:rPr>
              <a:t>YOU!</a:t>
            </a:r>
          </a:p>
        </p:txBody>
      </p:sp>
      <p:pic>
        <p:nvPicPr>
          <p:cNvPr id="10" name="Picture 9" descr="Icon&#10;&#10;Description automatically generated">
            <a:extLst>
              <a:ext uri="{FF2B5EF4-FFF2-40B4-BE49-F238E27FC236}">
                <a16:creationId xmlns:a16="http://schemas.microsoft.com/office/drawing/2014/main" id="{80ABCD03-5576-7A86-2AE5-75712EA5B3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0" y="5277982"/>
            <a:ext cx="4169914" cy="1580018"/>
          </a:xfrm>
          <a:prstGeom prst="rect">
            <a:avLst/>
          </a:prstGeom>
        </p:spPr>
      </p:pic>
      <p:grpSp>
        <p:nvGrpSpPr>
          <p:cNvPr id="30" name="Group 29">
            <a:extLst>
              <a:ext uri="{FF2B5EF4-FFF2-40B4-BE49-F238E27FC236}">
                <a16:creationId xmlns:a16="http://schemas.microsoft.com/office/drawing/2014/main" id="{A30CBCF5-027D-1D51-0E23-96E6858A62C2}"/>
              </a:ext>
            </a:extLst>
          </p:cNvPr>
          <p:cNvGrpSpPr/>
          <p:nvPr userDrawn="1"/>
        </p:nvGrpSpPr>
        <p:grpSpPr>
          <a:xfrm>
            <a:off x="6232915" y="1179780"/>
            <a:ext cx="5298386" cy="4461209"/>
            <a:chOff x="6232915" y="1179780"/>
            <a:chExt cx="5298386" cy="4461209"/>
          </a:xfrm>
        </p:grpSpPr>
        <p:grpSp>
          <p:nvGrpSpPr>
            <p:cNvPr id="28" name="Group 27">
              <a:extLst>
                <a:ext uri="{FF2B5EF4-FFF2-40B4-BE49-F238E27FC236}">
                  <a16:creationId xmlns:a16="http://schemas.microsoft.com/office/drawing/2014/main" id="{B220D74A-AA0E-3ACF-ED9F-BF0E31AFE776}"/>
                </a:ext>
              </a:extLst>
            </p:cNvPr>
            <p:cNvGrpSpPr/>
            <p:nvPr userDrawn="1"/>
          </p:nvGrpSpPr>
          <p:grpSpPr>
            <a:xfrm>
              <a:off x="7577336" y="2838865"/>
              <a:ext cx="2609544" cy="1316784"/>
              <a:chOff x="4791229" y="2651345"/>
              <a:chExt cx="2609544" cy="1316784"/>
            </a:xfrm>
          </p:grpSpPr>
          <p:pic>
            <p:nvPicPr>
              <p:cNvPr id="9" name="Picture 8" descr="Icon&#10;&#10;Description automatically generated">
                <a:extLst>
                  <a:ext uri="{FF2B5EF4-FFF2-40B4-BE49-F238E27FC236}">
                    <a16:creationId xmlns:a16="http://schemas.microsoft.com/office/drawing/2014/main" id="{17191A6E-3C1C-DB7E-A16D-910A9BDA3C6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58841" y="2651345"/>
                <a:ext cx="274320" cy="274320"/>
              </a:xfrm>
              <a:prstGeom prst="rect">
                <a:avLst/>
              </a:prstGeom>
            </p:spPr>
          </p:pic>
          <p:sp>
            <p:nvSpPr>
              <p:cNvPr id="12" name="TextBox 11">
                <a:extLst>
                  <a:ext uri="{FF2B5EF4-FFF2-40B4-BE49-F238E27FC236}">
                    <a16:creationId xmlns:a16="http://schemas.microsoft.com/office/drawing/2014/main" id="{138D6169-394A-8AA1-F8FB-7F044607592B}"/>
                  </a:ext>
                </a:extLst>
              </p:cNvPr>
              <p:cNvSpPr txBox="1"/>
              <p:nvPr userDrawn="1"/>
            </p:nvSpPr>
            <p:spPr>
              <a:xfrm>
                <a:off x="4791229" y="2998633"/>
                <a:ext cx="2609544" cy="969496"/>
              </a:xfrm>
              <a:prstGeom prst="rect">
                <a:avLst/>
              </a:prstGeom>
              <a:noFill/>
            </p:spPr>
            <p:txBody>
              <a:bodyPr wrap="square" lIns="0" tIns="0" rIns="0" bIns="0" rtlCol="0" anchor="t">
                <a:noAutofit/>
              </a:bodyPr>
              <a:lstStyle/>
              <a:p>
                <a:pPr algn="ctr">
                  <a:spcAft>
                    <a:spcPts val="600"/>
                  </a:spcAft>
                </a:pPr>
                <a:r>
                  <a:rPr lang="en-US" sz="1600" b="1">
                    <a:solidFill>
                      <a:schemeClr val="accent2"/>
                    </a:solidFill>
                    <a:latin typeface="Century Gothic" panose="020B0502020202020204" pitchFamily="34" charset="0"/>
                  </a:rPr>
                  <a:t>San Joaquin</a:t>
                </a:r>
              </a:p>
              <a:p>
                <a:pPr algn="ctr"/>
                <a:r>
                  <a:rPr lang="en-US" sz="1400">
                    <a:solidFill>
                      <a:schemeClr val="bg1"/>
                    </a:solidFill>
                    <a:latin typeface="Century Gothic" panose="020B0502020202020204" pitchFamily="34" charset="0"/>
                  </a:rPr>
                  <a:t>HPSJ/MVHP Headquarters</a:t>
                </a:r>
              </a:p>
              <a:p>
                <a:pPr algn="ctr"/>
                <a:r>
                  <a:rPr lang="en-US" sz="1400">
                    <a:solidFill>
                      <a:schemeClr val="bg1"/>
                    </a:solidFill>
                    <a:latin typeface="Century Gothic" panose="020B0502020202020204" pitchFamily="34" charset="0"/>
                  </a:rPr>
                  <a:t>7751 South Manthey Road</a:t>
                </a:r>
              </a:p>
              <a:p>
                <a:pPr algn="ctr"/>
                <a:r>
                  <a:rPr lang="en-US" sz="1400">
                    <a:solidFill>
                      <a:schemeClr val="bg1"/>
                    </a:solidFill>
                    <a:latin typeface="Century Gothic" panose="020B0502020202020204" pitchFamily="34" charset="0"/>
                  </a:rPr>
                  <a:t>French Camp, CA 95231</a:t>
                </a:r>
              </a:p>
            </p:txBody>
          </p:sp>
        </p:grpSp>
        <p:grpSp>
          <p:nvGrpSpPr>
            <p:cNvPr id="37" name="Group 36">
              <a:extLst>
                <a:ext uri="{FF2B5EF4-FFF2-40B4-BE49-F238E27FC236}">
                  <a16:creationId xmlns:a16="http://schemas.microsoft.com/office/drawing/2014/main" id="{1DED6E40-F810-B0CE-BB94-30669148F380}"/>
                </a:ext>
              </a:extLst>
            </p:cNvPr>
            <p:cNvGrpSpPr/>
            <p:nvPr userDrawn="1"/>
          </p:nvGrpSpPr>
          <p:grpSpPr>
            <a:xfrm>
              <a:off x="6232915" y="4539648"/>
              <a:ext cx="5298386" cy="1101341"/>
              <a:chOff x="6449453" y="4630219"/>
              <a:chExt cx="5298386" cy="1101341"/>
            </a:xfrm>
          </p:grpSpPr>
          <p:grpSp>
            <p:nvGrpSpPr>
              <p:cNvPr id="27" name="Group 26">
                <a:extLst>
                  <a:ext uri="{FF2B5EF4-FFF2-40B4-BE49-F238E27FC236}">
                    <a16:creationId xmlns:a16="http://schemas.microsoft.com/office/drawing/2014/main" id="{4716A83B-F56D-9F32-4583-D628D013A572}"/>
                  </a:ext>
                </a:extLst>
              </p:cNvPr>
              <p:cNvGrpSpPr/>
              <p:nvPr userDrawn="1"/>
            </p:nvGrpSpPr>
            <p:grpSpPr>
              <a:xfrm>
                <a:off x="6449453" y="4630219"/>
                <a:ext cx="2609544" cy="1101341"/>
                <a:chOff x="1515036" y="2651345"/>
                <a:chExt cx="2609544" cy="1101341"/>
              </a:xfrm>
            </p:grpSpPr>
            <p:pic>
              <p:nvPicPr>
                <p:cNvPr id="22" name="Picture 21">
                  <a:extLst>
                    <a:ext uri="{FF2B5EF4-FFF2-40B4-BE49-F238E27FC236}">
                      <a16:creationId xmlns:a16="http://schemas.microsoft.com/office/drawing/2014/main" id="{49C15816-8235-F2AF-8B5F-201095AE807F}"/>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2682648" y="2651345"/>
                  <a:ext cx="274320" cy="274320"/>
                </a:xfrm>
                <a:prstGeom prst="rect">
                  <a:avLst/>
                </a:prstGeom>
              </p:spPr>
            </p:pic>
            <p:sp>
              <p:nvSpPr>
                <p:cNvPr id="23" name="TextBox 22">
                  <a:extLst>
                    <a:ext uri="{FF2B5EF4-FFF2-40B4-BE49-F238E27FC236}">
                      <a16:creationId xmlns:a16="http://schemas.microsoft.com/office/drawing/2014/main" id="{B888B7B7-8525-E0C6-202F-09B3DFFFBC5A}"/>
                    </a:ext>
                  </a:extLst>
                </p:cNvPr>
                <p:cNvSpPr txBox="1"/>
                <p:nvPr userDrawn="1"/>
              </p:nvSpPr>
              <p:spPr>
                <a:xfrm>
                  <a:off x="1515036" y="2998633"/>
                  <a:ext cx="2609544" cy="754053"/>
                </a:xfrm>
                <a:prstGeom prst="rect">
                  <a:avLst/>
                </a:prstGeom>
                <a:noFill/>
              </p:spPr>
              <p:txBody>
                <a:bodyPr wrap="square" lIns="0" tIns="0" rIns="0" bIns="0" rtlCol="0" anchor="t">
                  <a:noAutofit/>
                </a:bodyPr>
                <a:lstStyle/>
                <a:p>
                  <a:pPr algn="ctr">
                    <a:spcAft>
                      <a:spcPts val="600"/>
                    </a:spcAft>
                  </a:pPr>
                  <a:r>
                    <a:rPr lang="en-US" sz="1600" b="1">
                      <a:solidFill>
                        <a:schemeClr val="accent2"/>
                      </a:solidFill>
                      <a:latin typeface="Century Gothic" panose="020B0502020202020204" pitchFamily="34" charset="0"/>
                    </a:rPr>
                    <a:t>Stanislaus</a:t>
                  </a:r>
                </a:p>
                <a:p>
                  <a:pPr algn="ctr"/>
                  <a:r>
                    <a:rPr lang="en-US" sz="1400">
                      <a:solidFill>
                        <a:schemeClr val="bg1"/>
                      </a:solidFill>
                      <a:latin typeface="Century Gothic" panose="020B0502020202020204" pitchFamily="34" charset="0"/>
                    </a:rPr>
                    <a:t>1025 J Street</a:t>
                  </a:r>
                </a:p>
                <a:p>
                  <a:pPr algn="ctr"/>
                  <a:r>
                    <a:rPr lang="en-US" sz="1400">
                      <a:solidFill>
                        <a:schemeClr val="bg1"/>
                      </a:solidFill>
                      <a:latin typeface="Century Gothic" panose="020B0502020202020204" pitchFamily="34" charset="0"/>
                    </a:rPr>
                    <a:t>Modesto, CA 95354</a:t>
                  </a:r>
                </a:p>
              </p:txBody>
            </p:sp>
          </p:grpSp>
          <p:grpSp>
            <p:nvGrpSpPr>
              <p:cNvPr id="29" name="Group 28">
                <a:extLst>
                  <a:ext uri="{FF2B5EF4-FFF2-40B4-BE49-F238E27FC236}">
                    <a16:creationId xmlns:a16="http://schemas.microsoft.com/office/drawing/2014/main" id="{D6B48882-A246-D510-FA84-196AB6EF0F6B}"/>
                  </a:ext>
                </a:extLst>
              </p:cNvPr>
              <p:cNvGrpSpPr/>
              <p:nvPr userDrawn="1"/>
            </p:nvGrpSpPr>
            <p:grpSpPr>
              <a:xfrm>
                <a:off x="9138295" y="4630219"/>
                <a:ext cx="2609544" cy="1101341"/>
                <a:chOff x="8067420" y="2651345"/>
                <a:chExt cx="2609544" cy="1101341"/>
              </a:xfrm>
            </p:grpSpPr>
            <p:pic>
              <p:nvPicPr>
                <p:cNvPr id="25" name="Picture 24">
                  <a:extLst>
                    <a:ext uri="{FF2B5EF4-FFF2-40B4-BE49-F238E27FC236}">
                      <a16:creationId xmlns:a16="http://schemas.microsoft.com/office/drawing/2014/main" id="{24610584-129F-622C-E630-F24DE8332DAE}"/>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9235032" y="2651345"/>
                  <a:ext cx="274320" cy="274320"/>
                </a:xfrm>
                <a:prstGeom prst="rect">
                  <a:avLst/>
                </a:prstGeom>
              </p:spPr>
            </p:pic>
            <p:sp>
              <p:nvSpPr>
                <p:cNvPr id="26" name="TextBox 25">
                  <a:extLst>
                    <a:ext uri="{FF2B5EF4-FFF2-40B4-BE49-F238E27FC236}">
                      <a16:creationId xmlns:a16="http://schemas.microsoft.com/office/drawing/2014/main" id="{534DABA1-1BCC-D219-5ED8-7F09A00C6909}"/>
                    </a:ext>
                  </a:extLst>
                </p:cNvPr>
                <p:cNvSpPr txBox="1"/>
                <p:nvPr userDrawn="1"/>
              </p:nvSpPr>
              <p:spPr>
                <a:xfrm>
                  <a:off x="8067420" y="2998633"/>
                  <a:ext cx="2609544" cy="754053"/>
                </a:xfrm>
                <a:prstGeom prst="rect">
                  <a:avLst/>
                </a:prstGeom>
                <a:noFill/>
              </p:spPr>
              <p:txBody>
                <a:bodyPr wrap="square" lIns="0" tIns="0" rIns="0" bIns="0" rtlCol="0" anchor="t">
                  <a:noAutofit/>
                </a:bodyPr>
                <a:lstStyle/>
                <a:p>
                  <a:pPr algn="ctr">
                    <a:spcAft>
                      <a:spcPts val="600"/>
                    </a:spcAft>
                  </a:pPr>
                  <a:r>
                    <a:rPr lang="en-US" sz="1600" b="1">
                      <a:solidFill>
                        <a:schemeClr val="accent2"/>
                      </a:solidFill>
                      <a:latin typeface="Century Gothic" panose="020B0502020202020204" pitchFamily="34" charset="0"/>
                    </a:rPr>
                    <a:t>El Dorado</a:t>
                  </a:r>
                </a:p>
                <a:p>
                  <a:pPr algn="ctr"/>
                  <a:r>
                    <a:rPr lang="en-US" sz="1400">
                      <a:solidFill>
                        <a:schemeClr val="bg1"/>
                      </a:solidFill>
                      <a:latin typeface="Century Gothic" panose="020B0502020202020204" pitchFamily="34" charset="0"/>
                    </a:rPr>
                    <a:t>4237 Golden Circle Drive</a:t>
                  </a:r>
                </a:p>
                <a:p>
                  <a:pPr algn="ctr"/>
                  <a:r>
                    <a:rPr lang="en-US" sz="1400">
                      <a:solidFill>
                        <a:schemeClr val="bg1"/>
                      </a:solidFill>
                      <a:latin typeface="Century Gothic" panose="020B0502020202020204" pitchFamily="34" charset="0"/>
                    </a:rPr>
                    <a:t>Placerville, CA 95667</a:t>
                  </a:r>
                </a:p>
              </p:txBody>
            </p:sp>
          </p:grpSp>
        </p:grpSp>
        <p:grpSp>
          <p:nvGrpSpPr>
            <p:cNvPr id="24" name="Group 23">
              <a:extLst>
                <a:ext uri="{FF2B5EF4-FFF2-40B4-BE49-F238E27FC236}">
                  <a16:creationId xmlns:a16="http://schemas.microsoft.com/office/drawing/2014/main" id="{18F3B1A6-AAD1-7183-0BB9-363B66B8314B}"/>
                </a:ext>
              </a:extLst>
            </p:cNvPr>
            <p:cNvGrpSpPr/>
            <p:nvPr userDrawn="1"/>
          </p:nvGrpSpPr>
          <p:grpSpPr>
            <a:xfrm>
              <a:off x="6265188" y="1179780"/>
              <a:ext cx="5233838" cy="1215614"/>
              <a:chOff x="6265188" y="1179780"/>
              <a:chExt cx="5233838" cy="1215614"/>
            </a:xfrm>
          </p:grpSpPr>
          <p:sp>
            <p:nvSpPr>
              <p:cNvPr id="2" name="TextBox 1">
                <a:extLst>
                  <a:ext uri="{FF2B5EF4-FFF2-40B4-BE49-F238E27FC236}">
                    <a16:creationId xmlns:a16="http://schemas.microsoft.com/office/drawing/2014/main" id="{BD2F04E9-6279-656E-E704-436CFCAD0B4E}"/>
                  </a:ext>
                </a:extLst>
              </p:cNvPr>
              <p:cNvSpPr txBox="1"/>
              <p:nvPr userDrawn="1"/>
            </p:nvSpPr>
            <p:spPr>
              <a:xfrm>
                <a:off x="6551608" y="2056840"/>
                <a:ext cx="4660999" cy="338554"/>
              </a:xfrm>
              <a:prstGeom prst="rect">
                <a:avLst/>
              </a:prstGeom>
              <a:noFill/>
            </p:spPr>
            <p:txBody>
              <a:bodyPr wrap="square" rtlCol="0">
                <a:noAutofit/>
              </a:bodyPr>
              <a:lstStyle/>
              <a:p>
                <a:pPr algn="ctr"/>
                <a:r>
                  <a:rPr lang="en-US" sz="1600" b="1">
                    <a:solidFill>
                      <a:schemeClr val="bg1"/>
                    </a:solidFill>
                    <a:latin typeface="Century Gothic" panose="020B0502020202020204" pitchFamily="34" charset="0"/>
                  </a:rPr>
                  <a:t>www.hpsj-mvhp.org | 1-888-936-PLAN (7526)</a:t>
                </a:r>
              </a:p>
            </p:txBody>
          </p:sp>
          <p:pic>
            <p:nvPicPr>
              <p:cNvPr id="21" name="Picture 20" descr="Logo&#10;&#10;Description automatically generated">
                <a:extLst>
                  <a:ext uri="{FF2B5EF4-FFF2-40B4-BE49-F238E27FC236}">
                    <a16:creationId xmlns:a16="http://schemas.microsoft.com/office/drawing/2014/main" id="{ED210AC4-0B40-E9C6-8919-4DC58C681E1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265188" y="1179780"/>
                <a:ext cx="5233838" cy="935294"/>
              </a:xfrm>
              <a:prstGeom prst="rect">
                <a:avLst/>
              </a:prstGeom>
            </p:spPr>
          </p:pic>
        </p:grpSp>
      </p:grpSp>
    </p:spTree>
    <p:extLst>
      <p:ext uri="{BB962C8B-B14F-4D97-AF65-F5344CB8AC3E}">
        <p14:creationId xmlns:p14="http://schemas.microsoft.com/office/powerpoint/2010/main" val="25024110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White_Titl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6380D40-9651-BC69-B724-2E4475F7F729}"/>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rcRect/>
          <a:stretch/>
        </p:blipFill>
        <p:spPr>
          <a:xfrm>
            <a:off x="6956921" y="1182502"/>
            <a:ext cx="5235078" cy="5675497"/>
          </a:xfrm>
          <a:prstGeom prst="rect">
            <a:avLst/>
          </a:prstGeom>
        </p:spPr>
      </p:pic>
      <p:sp>
        <p:nvSpPr>
          <p:cNvPr id="10" name="Title 1">
            <a:extLst>
              <a:ext uri="{FF2B5EF4-FFF2-40B4-BE49-F238E27FC236}">
                <a16:creationId xmlns:a16="http://schemas.microsoft.com/office/drawing/2014/main" id="{C5138954-7F36-F38E-DA6E-440DC20A4E9B}"/>
              </a:ext>
            </a:extLst>
          </p:cNvPr>
          <p:cNvSpPr>
            <a:spLocks noGrp="1"/>
          </p:cNvSpPr>
          <p:nvPr>
            <p:ph type="ctrTitle" hasCustomPrompt="1"/>
          </p:nvPr>
        </p:nvSpPr>
        <p:spPr>
          <a:xfrm>
            <a:off x="664839" y="1578707"/>
            <a:ext cx="6251900" cy="1931255"/>
          </a:xfrm>
        </p:spPr>
        <p:txBody>
          <a:bodyPr lIns="0" tIns="0" rIns="0" bIns="0" anchor="b">
            <a:noAutofit/>
          </a:bodyPr>
          <a:lstStyle>
            <a:lvl1pPr algn="l">
              <a:defRPr sz="6200" b="1">
                <a:solidFill>
                  <a:srgbClr val="BC332C"/>
                </a:solidFill>
                <a:latin typeface="Century Gothic" panose="020B0502020202020204" pitchFamily="34" charset="0"/>
              </a:defRPr>
            </a:lvl1pPr>
          </a:lstStyle>
          <a:p>
            <a:r>
              <a:rPr lang="en-US"/>
              <a:t>PRESENTATION TITLE GOES HERE</a:t>
            </a:r>
          </a:p>
        </p:txBody>
      </p:sp>
      <p:sp>
        <p:nvSpPr>
          <p:cNvPr id="12" name="Text Placeholder 11">
            <a:extLst>
              <a:ext uri="{FF2B5EF4-FFF2-40B4-BE49-F238E27FC236}">
                <a16:creationId xmlns:a16="http://schemas.microsoft.com/office/drawing/2014/main" id="{470B6A78-1A88-8AB0-E478-3FFD6C738A56}"/>
              </a:ext>
            </a:extLst>
          </p:cNvPr>
          <p:cNvSpPr>
            <a:spLocks noGrp="1"/>
          </p:cNvSpPr>
          <p:nvPr>
            <p:ph type="body" sz="quarter" idx="12" hasCustomPrompt="1"/>
          </p:nvPr>
        </p:nvSpPr>
        <p:spPr>
          <a:xfrm>
            <a:off x="663576" y="3656868"/>
            <a:ext cx="6253163" cy="846674"/>
          </a:xfrm>
        </p:spPr>
        <p:txBody>
          <a:bodyPr lIns="0" tIns="0" rIns="0" bIns="0">
            <a:noAutofit/>
          </a:bodyPr>
          <a:lstStyle>
            <a:lvl1pPr marL="0" indent="0">
              <a:buNone/>
              <a:defRPr>
                <a:solidFill>
                  <a:srgbClr val="F18C21"/>
                </a:solidFill>
                <a:latin typeface="Century Gothic" panose="020B0502020202020204" pitchFamily="34" charset="0"/>
              </a:defRPr>
            </a:lvl1pPr>
          </a:lstStyle>
          <a:p>
            <a:pPr lvl="0"/>
            <a:r>
              <a:rPr lang="en-US"/>
              <a:t>Subtitle goes here</a:t>
            </a:r>
          </a:p>
        </p:txBody>
      </p:sp>
      <p:sp>
        <p:nvSpPr>
          <p:cNvPr id="14" name="Text Placeholder 23">
            <a:extLst>
              <a:ext uri="{FF2B5EF4-FFF2-40B4-BE49-F238E27FC236}">
                <a16:creationId xmlns:a16="http://schemas.microsoft.com/office/drawing/2014/main" id="{0DB70EEA-4238-F26D-8976-1FF6058D156F}"/>
              </a:ext>
            </a:extLst>
          </p:cNvPr>
          <p:cNvSpPr>
            <a:spLocks noGrp="1"/>
          </p:cNvSpPr>
          <p:nvPr>
            <p:ph type="body" sz="quarter" idx="13" hasCustomPrompt="1"/>
          </p:nvPr>
        </p:nvSpPr>
        <p:spPr>
          <a:xfrm>
            <a:off x="663576" y="5430877"/>
            <a:ext cx="6251900" cy="236447"/>
          </a:xfrm>
        </p:spPr>
        <p:txBody>
          <a:bodyPr wrap="none" lIns="0" tIns="0" rIns="0" bIns="0">
            <a:noAutofit/>
          </a:bodyPr>
          <a:lstStyle>
            <a:lvl1pPr marL="0" indent="0">
              <a:buNone/>
              <a:defRPr sz="1800" b="1">
                <a:solidFill>
                  <a:schemeClr val="tx2"/>
                </a:solidFill>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a:t>Speaker’s Name</a:t>
            </a:r>
          </a:p>
        </p:txBody>
      </p:sp>
      <p:sp>
        <p:nvSpPr>
          <p:cNvPr id="15" name="Text Placeholder 23">
            <a:extLst>
              <a:ext uri="{FF2B5EF4-FFF2-40B4-BE49-F238E27FC236}">
                <a16:creationId xmlns:a16="http://schemas.microsoft.com/office/drawing/2014/main" id="{91AE91EE-442C-8A72-D15D-89B1809FD395}"/>
              </a:ext>
            </a:extLst>
          </p:cNvPr>
          <p:cNvSpPr>
            <a:spLocks noGrp="1"/>
          </p:cNvSpPr>
          <p:nvPr>
            <p:ph type="body" sz="quarter" idx="14" hasCustomPrompt="1"/>
          </p:nvPr>
        </p:nvSpPr>
        <p:spPr>
          <a:xfrm>
            <a:off x="663576" y="5740058"/>
            <a:ext cx="6251900" cy="291408"/>
          </a:xfrm>
        </p:spPr>
        <p:txBody>
          <a:bodyPr wrap="none" lIns="0" tIns="0" rIns="0" bIns="0">
            <a:noAutofit/>
          </a:bodyPr>
          <a:lstStyle>
            <a:lvl1pPr marL="0" indent="0">
              <a:lnSpc>
                <a:spcPct val="100000"/>
              </a:lnSpc>
              <a:spcBef>
                <a:spcPts val="400"/>
              </a:spcBef>
              <a:buNone/>
              <a:defRPr sz="1800" b="0">
                <a:solidFill>
                  <a:schemeClr val="tx2"/>
                </a:solidFill>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a:t>Event Title</a:t>
            </a:r>
          </a:p>
        </p:txBody>
      </p:sp>
      <p:pic>
        <p:nvPicPr>
          <p:cNvPr id="4" name="Picture 3" descr="A picture containing logo&#10;&#10;Description automatically generated">
            <a:extLst>
              <a:ext uri="{FF2B5EF4-FFF2-40B4-BE49-F238E27FC236}">
                <a16:creationId xmlns:a16="http://schemas.microsoft.com/office/drawing/2014/main" id="{B9893255-472F-0E5F-D085-84A0F1FA6F9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3576" y="412535"/>
            <a:ext cx="4282197" cy="676656"/>
          </a:xfrm>
          <a:prstGeom prst="rect">
            <a:avLst/>
          </a:prstGeom>
        </p:spPr>
      </p:pic>
      <p:sp>
        <p:nvSpPr>
          <p:cNvPr id="2" name="Text Placeholder 23">
            <a:extLst>
              <a:ext uri="{FF2B5EF4-FFF2-40B4-BE49-F238E27FC236}">
                <a16:creationId xmlns:a16="http://schemas.microsoft.com/office/drawing/2014/main" id="{A1AF7946-F33B-BCB0-2E3A-D4313C6937CB}"/>
              </a:ext>
            </a:extLst>
          </p:cNvPr>
          <p:cNvSpPr>
            <a:spLocks noGrp="1"/>
          </p:cNvSpPr>
          <p:nvPr>
            <p:ph type="body" sz="quarter" idx="15" hasCustomPrompt="1"/>
          </p:nvPr>
        </p:nvSpPr>
        <p:spPr>
          <a:xfrm>
            <a:off x="663576" y="6091500"/>
            <a:ext cx="6251900" cy="291408"/>
          </a:xfrm>
        </p:spPr>
        <p:txBody>
          <a:bodyPr wrap="none" lIns="0" tIns="0" rIns="0" bIns="0">
            <a:noAutofit/>
          </a:bodyPr>
          <a:lstStyle>
            <a:lvl1pPr marL="0" indent="0">
              <a:lnSpc>
                <a:spcPct val="100000"/>
              </a:lnSpc>
              <a:spcBef>
                <a:spcPts val="400"/>
              </a:spcBef>
              <a:buNone/>
              <a:defRPr sz="1800" b="0">
                <a:solidFill>
                  <a:schemeClr val="tx2"/>
                </a:solidFill>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a:t>Month DD, YYYY</a:t>
            </a:r>
          </a:p>
        </p:txBody>
      </p:sp>
      <p:sp>
        <p:nvSpPr>
          <p:cNvPr id="3" name="Picture Placeholder 18">
            <a:extLst>
              <a:ext uri="{FF2B5EF4-FFF2-40B4-BE49-F238E27FC236}">
                <a16:creationId xmlns:a16="http://schemas.microsoft.com/office/drawing/2014/main" id="{1039B46E-F0EC-1B03-EA26-CF127675AB01}"/>
              </a:ext>
            </a:extLst>
          </p:cNvPr>
          <p:cNvSpPr>
            <a:spLocks noGrp="1"/>
          </p:cNvSpPr>
          <p:nvPr>
            <p:ph type="pic" sz="quarter" idx="11"/>
          </p:nvPr>
        </p:nvSpPr>
        <p:spPr>
          <a:xfrm>
            <a:off x="7126328" y="1293813"/>
            <a:ext cx="4510088" cy="4510087"/>
          </a:xfrm>
          <a:prstGeom prst="ellipse">
            <a:avLst/>
          </a:prstGeom>
        </p:spPr>
        <p:txBody>
          <a:bodyPr/>
          <a:lstStyle/>
          <a:p>
            <a:endParaRPr lang="en-US"/>
          </a:p>
        </p:txBody>
      </p:sp>
    </p:spTree>
    <p:extLst>
      <p:ext uri="{BB962C8B-B14F-4D97-AF65-F5344CB8AC3E}">
        <p14:creationId xmlns:p14="http://schemas.microsoft.com/office/powerpoint/2010/main" val="19197698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White_Title 2">
    <p:bg>
      <p:bgPr>
        <a:gradFill>
          <a:gsLst>
            <a:gs pos="4000">
              <a:srgbClr val="BC332C"/>
            </a:gs>
            <a:gs pos="22000">
              <a:srgbClr val="F18C21"/>
            </a:gs>
            <a:gs pos="40000">
              <a:schemeClr val="bg1"/>
            </a:gs>
          </a:gsLst>
          <a:lin ang="12600000" scaled="0"/>
        </a:gra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C5138954-7F36-F38E-DA6E-440DC20A4E9B}"/>
              </a:ext>
            </a:extLst>
          </p:cNvPr>
          <p:cNvSpPr>
            <a:spLocks noGrp="1"/>
          </p:cNvSpPr>
          <p:nvPr>
            <p:ph type="ctrTitle" hasCustomPrompt="1"/>
          </p:nvPr>
        </p:nvSpPr>
        <p:spPr>
          <a:xfrm>
            <a:off x="664839" y="1578707"/>
            <a:ext cx="6251900" cy="1931255"/>
          </a:xfrm>
        </p:spPr>
        <p:txBody>
          <a:bodyPr lIns="0" tIns="0" rIns="0" bIns="0" anchor="b">
            <a:noAutofit/>
          </a:bodyPr>
          <a:lstStyle>
            <a:lvl1pPr algn="l">
              <a:defRPr sz="6200" b="1">
                <a:solidFill>
                  <a:srgbClr val="BC332C"/>
                </a:solidFill>
                <a:latin typeface="Century Gothic" panose="020B0502020202020204" pitchFamily="34" charset="0"/>
              </a:defRPr>
            </a:lvl1pPr>
          </a:lstStyle>
          <a:p>
            <a:r>
              <a:rPr lang="en-US"/>
              <a:t>PRESENTATION TITLE GOES HERE</a:t>
            </a:r>
          </a:p>
        </p:txBody>
      </p:sp>
      <p:sp>
        <p:nvSpPr>
          <p:cNvPr id="12" name="Text Placeholder 11">
            <a:extLst>
              <a:ext uri="{FF2B5EF4-FFF2-40B4-BE49-F238E27FC236}">
                <a16:creationId xmlns:a16="http://schemas.microsoft.com/office/drawing/2014/main" id="{470B6A78-1A88-8AB0-E478-3FFD6C738A56}"/>
              </a:ext>
            </a:extLst>
          </p:cNvPr>
          <p:cNvSpPr>
            <a:spLocks noGrp="1"/>
          </p:cNvSpPr>
          <p:nvPr>
            <p:ph type="body" sz="quarter" idx="12" hasCustomPrompt="1"/>
          </p:nvPr>
        </p:nvSpPr>
        <p:spPr>
          <a:xfrm>
            <a:off x="663576" y="3656868"/>
            <a:ext cx="6253163" cy="846674"/>
          </a:xfrm>
        </p:spPr>
        <p:txBody>
          <a:bodyPr lIns="0" tIns="0" rIns="0" bIns="0">
            <a:noAutofit/>
          </a:bodyPr>
          <a:lstStyle>
            <a:lvl1pPr marL="0" indent="0">
              <a:buNone/>
              <a:defRPr>
                <a:solidFill>
                  <a:srgbClr val="F18C21"/>
                </a:solidFill>
                <a:latin typeface="Century Gothic" panose="020B0502020202020204" pitchFamily="34" charset="0"/>
              </a:defRPr>
            </a:lvl1pPr>
          </a:lstStyle>
          <a:p>
            <a:pPr lvl="0"/>
            <a:r>
              <a:rPr lang="en-US"/>
              <a:t>Subtitle goes here</a:t>
            </a:r>
          </a:p>
        </p:txBody>
      </p:sp>
      <p:pic>
        <p:nvPicPr>
          <p:cNvPr id="2" name="Picture 1" descr="A picture containing logo&#10;&#10;Description automatically generated">
            <a:extLst>
              <a:ext uri="{FF2B5EF4-FFF2-40B4-BE49-F238E27FC236}">
                <a16:creationId xmlns:a16="http://schemas.microsoft.com/office/drawing/2014/main" id="{106EE94C-698A-B7FC-3915-5C862D9B7DA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3576" y="412535"/>
            <a:ext cx="4282197" cy="676656"/>
          </a:xfrm>
          <a:prstGeom prst="rect">
            <a:avLst/>
          </a:prstGeom>
        </p:spPr>
      </p:pic>
      <p:sp>
        <p:nvSpPr>
          <p:cNvPr id="3" name="Text Placeholder 23">
            <a:extLst>
              <a:ext uri="{FF2B5EF4-FFF2-40B4-BE49-F238E27FC236}">
                <a16:creationId xmlns:a16="http://schemas.microsoft.com/office/drawing/2014/main" id="{25CD1493-A9CA-3BA3-1EE9-5156050D103F}"/>
              </a:ext>
            </a:extLst>
          </p:cNvPr>
          <p:cNvSpPr>
            <a:spLocks noGrp="1"/>
          </p:cNvSpPr>
          <p:nvPr>
            <p:ph type="body" sz="quarter" idx="13" hasCustomPrompt="1"/>
          </p:nvPr>
        </p:nvSpPr>
        <p:spPr>
          <a:xfrm>
            <a:off x="663576" y="5430877"/>
            <a:ext cx="6251900" cy="236447"/>
          </a:xfrm>
        </p:spPr>
        <p:txBody>
          <a:bodyPr wrap="none" lIns="0" tIns="0" rIns="0" bIns="0">
            <a:noAutofit/>
          </a:bodyPr>
          <a:lstStyle>
            <a:lvl1pPr marL="0" indent="0">
              <a:buNone/>
              <a:defRPr sz="1800" b="1">
                <a:solidFill>
                  <a:schemeClr val="tx2"/>
                </a:solidFill>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a:t>Speaker’s Name</a:t>
            </a:r>
          </a:p>
        </p:txBody>
      </p:sp>
      <p:sp>
        <p:nvSpPr>
          <p:cNvPr id="4" name="Text Placeholder 23">
            <a:extLst>
              <a:ext uri="{FF2B5EF4-FFF2-40B4-BE49-F238E27FC236}">
                <a16:creationId xmlns:a16="http://schemas.microsoft.com/office/drawing/2014/main" id="{C76E2D4B-9114-E8FE-AD56-270AF28A814F}"/>
              </a:ext>
            </a:extLst>
          </p:cNvPr>
          <p:cNvSpPr>
            <a:spLocks noGrp="1"/>
          </p:cNvSpPr>
          <p:nvPr>
            <p:ph type="body" sz="quarter" idx="14" hasCustomPrompt="1"/>
          </p:nvPr>
        </p:nvSpPr>
        <p:spPr>
          <a:xfrm>
            <a:off x="663576" y="5740058"/>
            <a:ext cx="6251900" cy="291408"/>
          </a:xfrm>
        </p:spPr>
        <p:txBody>
          <a:bodyPr wrap="none" lIns="0" tIns="0" rIns="0" bIns="0">
            <a:noAutofit/>
          </a:bodyPr>
          <a:lstStyle>
            <a:lvl1pPr marL="0" indent="0">
              <a:lnSpc>
                <a:spcPct val="100000"/>
              </a:lnSpc>
              <a:spcBef>
                <a:spcPts val="400"/>
              </a:spcBef>
              <a:buNone/>
              <a:defRPr sz="1800" b="0">
                <a:solidFill>
                  <a:schemeClr val="tx2"/>
                </a:solidFill>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a:t>Event Title</a:t>
            </a:r>
          </a:p>
        </p:txBody>
      </p:sp>
      <p:sp>
        <p:nvSpPr>
          <p:cNvPr id="5" name="Text Placeholder 23">
            <a:extLst>
              <a:ext uri="{FF2B5EF4-FFF2-40B4-BE49-F238E27FC236}">
                <a16:creationId xmlns:a16="http://schemas.microsoft.com/office/drawing/2014/main" id="{79710DAB-D9A2-BFBE-B34E-978B41C590C5}"/>
              </a:ext>
            </a:extLst>
          </p:cNvPr>
          <p:cNvSpPr>
            <a:spLocks noGrp="1"/>
          </p:cNvSpPr>
          <p:nvPr>
            <p:ph type="body" sz="quarter" idx="15" hasCustomPrompt="1"/>
          </p:nvPr>
        </p:nvSpPr>
        <p:spPr>
          <a:xfrm>
            <a:off x="663576" y="6091500"/>
            <a:ext cx="6251900" cy="291408"/>
          </a:xfrm>
        </p:spPr>
        <p:txBody>
          <a:bodyPr wrap="none" lIns="0" tIns="0" rIns="0" bIns="0">
            <a:noAutofit/>
          </a:bodyPr>
          <a:lstStyle>
            <a:lvl1pPr marL="0" indent="0">
              <a:lnSpc>
                <a:spcPct val="100000"/>
              </a:lnSpc>
              <a:spcBef>
                <a:spcPts val="400"/>
              </a:spcBef>
              <a:buNone/>
              <a:defRPr sz="1800" b="0">
                <a:solidFill>
                  <a:schemeClr val="tx2"/>
                </a:solidFill>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a:t>Month DD, YYYY</a:t>
            </a:r>
          </a:p>
        </p:txBody>
      </p:sp>
      <p:pic>
        <p:nvPicPr>
          <p:cNvPr id="6" name="Picture 5">
            <a:extLst>
              <a:ext uri="{FF2B5EF4-FFF2-40B4-BE49-F238E27FC236}">
                <a16:creationId xmlns:a16="http://schemas.microsoft.com/office/drawing/2014/main" id="{FEB55124-BD2B-4905-A597-59494AADFA32}"/>
              </a:ext>
            </a:extLst>
          </p:cNvPr>
          <p:cNvPicPr/>
          <p:nvPr userDrawn="1"/>
        </p:nvPicPr>
        <p:blipFill>
          <a:blip r:embed="rId3">
            <a:extLst>
              <a:ext uri="{28A0092B-C50C-407E-A947-70E740481C1C}">
                <a14:useLocalDpi xmlns:a14="http://schemas.microsoft.com/office/drawing/2010/main" val="0"/>
              </a:ext>
            </a:extLst>
          </a:blip>
          <a:srcRect/>
          <a:stretch/>
        </p:blipFill>
        <p:spPr>
          <a:xfrm>
            <a:off x="8738730" y="5279293"/>
            <a:ext cx="3453269" cy="1578705"/>
          </a:xfrm>
          <a:prstGeom prst="rect">
            <a:avLst/>
          </a:prstGeom>
        </p:spPr>
      </p:pic>
    </p:spTree>
    <p:extLst>
      <p:ext uri="{BB962C8B-B14F-4D97-AF65-F5344CB8AC3E}">
        <p14:creationId xmlns:p14="http://schemas.microsoft.com/office/powerpoint/2010/main" val="7122481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White_Transition">
    <p:bg>
      <p:bgPr>
        <a:gradFill>
          <a:gsLst>
            <a:gs pos="60000">
              <a:schemeClr val="bg1"/>
            </a:gs>
            <a:gs pos="78000">
              <a:srgbClr val="F18C21"/>
            </a:gs>
            <a:gs pos="95000">
              <a:srgbClr val="BC332C"/>
            </a:gs>
          </a:gsLst>
          <a:lin ang="12600000" scaled="0"/>
        </a:gra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660B925-23A4-B5EA-4AC5-AE1440D9E13C}"/>
              </a:ext>
            </a:extLst>
          </p:cNvPr>
          <p:cNvSpPr>
            <a:spLocks noGrp="1"/>
          </p:cNvSpPr>
          <p:nvPr>
            <p:ph type="ctrTitle" hasCustomPrompt="1"/>
          </p:nvPr>
        </p:nvSpPr>
        <p:spPr>
          <a:xfrm>
            <a:off x="1612462" y="4665135"/>
            <a:ext cx="8967075" cy="728662"/>
          </a:xfrm>
        </p:spPr>
        <p:txBody>
          <a:bodyPr lIns="0" tIns="0" rIns="0" bIns="0" anchor="b">
            <a:noAutofit/>
          </a:bodyPr>
          <a:lstStyle>
            <a:lvl1pPr algn="ctr">
              <a:defRPr sz="4000" b="1">
                <a:solidFill>
                  <a:srgbClr val="BC332C"/>
                </a:solidFill>
                <a:latin typeface="Century Gothic" panose="020B0502020202020204" pitchFamily="34" charset="0"/>
              </a:defRPr>
            </a:lvl1pPr>
          </a:lstStyle>
          <a:p>
            <a:r>
              <a:rPr lang="en-US"/>
              <a:t>Transitional Slide Title</a:t>
            </a:r>
          </a:p>
        </p:txBody>
      </p:sp>
      <p:sp>
        <p:nvSpPr>
          <p:cNvPr id="7" name="Text Placeholder 23">
            <a:extLst>
              <a:ext uri="{FF2B5EF4-FFF2-40B4-BE49-F238E27FC236}">
                <a16:creationId xmlns:a16="http://schemas.microsoft.com/office/drawing/2014/main" id="{50838B81-1803-9BA6-20F3-549DB028F327}"/>
              </a:ext>
            </a:extLst>
          </p:cNvPr>
          <p:cNvSpPr>
            <a:spLocks noGrp="1"/>
          </p:cNvSpPr>
          <p:nvPr>
            <p:ph type="body" sz="quarter" idx="13" hasCustomPrompt="1"/>
          </p:nvPr>
        </p:nvSpPr>
        <p:spPr>
          <a:xfrm>
            <a:off x="1612461" y="5536711"/>
            <a:ext cx="8967075" cy="851391"/>
          </a:xfrm>
        </p:spPr>
        <p:txBody>
          <a:bodyPr wrap="none" lIns="0" tIns="0" rIns="0" bIns="0">
            <a:noAutofit/>
          </a:bodyPr>
          <a:lstStyle>
            <a:lvl1pPr marL="0" indent="0" algn="ctr">
              <a:buNone/>
              <a:defRPr sz="2400" b="0">
                <a:solidFill>
                  <a:srgbClr val="F18C21"/>
                </a:solidFill>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a:t>Subtitle or Caption if needed</a:t>
            </a:r>
          </a:p>
        </p:txBody>
      </p:sp>
      <p:pic>
        <p:nvPicPr>
          <p:cNvPr id="8" name="Picture 7">
            <a:extLst>
              <a:ext uri="{FF2B5EF4-FFF2-40B4-BE49-F238E27FC236}">
                <a16:creationId xmlns:a16="http://schemas.microsoft.com/office/drawing/2014/main" id="{83378512-7C7A-F3FF-95AB-3723BBAE950D}"/>
              </a:ext>
            </a:extLst>
          </p:cNvPr>
          <p:cNvPicPr>
            <a:picLocks noGrp="1" noRo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rcRect/>
          <a:stretch/>
        </p:blipFill>
        <p:spPr>
          <a:xfrm>
            <a:off x="9888331" y="5804848"/>
            <a:ext cx="2303669" cy="1053151"/>
          </a:xfrm>
          <a:prstGeom prst="rect">
            <a:avLst/>
          </a:prstGeom>
        </p:spPr>
      </p:pic>
      <p:sp>
        <p:nvSpPr>
          <p:cNvPr id="9" name="Oval 8">
            <a:extLst>
              <a:ext uri="{FF2B5EF4-FFF2-40B4-BE49-F238E27FC236}">
                <a16:creationId xmlns:a16="http://schemas.microsoft.com/office/drawing/2014/main" id="{6C6315C8-1EC9-E35C-98E9-9580124A3F80}"/>
              </a:ext>
            </a:extLst>
          </p:cNvPr>
          <p:cNvSpPr/>
          <p:nvPr userDrawn="1"/>
        </p:nvSpPr>
        <p:spPr>
          <a:xfrm>
            <a:off x="4284134" y="832105"/>
            <a:ext cx="3623733" cy="3623733"/>
          </a:xfrm>
          <a:prstGeom prst="ellipse">
            <a:avLst/>
          </a:prstGeom>
          <a:gradFill flip="none" rotWithShape="1">
            <a:gsLst>
              <a:gs pos="0">
                <a:srgbClr val="BC332C"/>
              </a:gs>
              <a:gs pos="100000">
                <a:srgbClr val="F18C21"/>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13" name="Picture Placeholder 18">
            <a:extLst>
              <a:ext uri="{FF2B5EF4-FFF2-40B4-BE49-F238E27FC236}">
                <a16:creationId xmlns:a16="http://schemas.microsoft.com/office/drawing/2014/main" id="{3EBFD601-5344-FA07-C72F-83C5564B33A6}"/>
              </a:ext>
            </a:extLst>
          </p:cNvPr>
          <p:cNvSpPr>
            <a:spLocks noGrp="1"/>
          </p:cNvSpPr>
          <p:nvPr>
            <p:ph type="pic" sz="quarter" idx="11"/>
          </p:nvPr>
        </p:nvSpPr>
        <p:spPr>
          <a:xfrm>
            <a:off x="4379128" y="889002"/>
            <a:ext cx="3433744" cy="3433743"/>
          </a:xfrm>
          <a:prstGeom prst="ellipse">
            <a:avLst/>
          </a:prstGeom>
        </p:spPr>
        <p:txBody>
          <a:bodyPr/>
          <a:lstStyle/>
          <a:p>
            <a:endParaRPr lang="en-US"/>
          </a:p>
        </p:txBody>
      </p:sp>
    </p:spTree>
    <p:extLst>
      <p:ext uri="{BB962C8B-B14F-4D97-AF65-F5344CB8AC3E}">
        <p14:creationId xmlns:p14="http://schemas.microsoft.com/office/powerpoint/2010/main" val="38018235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White_Transition">
    <p:bg>
      <p:bgPr>
        <a:gradFill>
          <a:gsLst>
            <a:gs pos="60000">
              <a:schemeClr val="bg1"/>
            </a:gs>
            <a:gs pos="78000">
              <a:srgbClr val="F18C21"/>
            </a:gs>
            <a:gs pos="95000">
              <a:srgbClr val="BC332C"/>
            </a:gs>
          </a:gsLst>
          <a:lin ang="12600000" scaled="0"/>
        </a:gra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3378512-7C7A-F3FF-95AB-3723BBAE950D}"/>
              </a:ext>
            </a:extLst>
          </p:cNvPr>
          <p:cNvPicPr>
            <a:picLocks noGrp="1" noRo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rcRect/>
          <a:stretch/>
        </p:blipFill>
        <p:spPr>
          <a:xfrm>
            <a:off x="9888331" y="5804848"/>
            <a:ext cx="2303669" cy="1053151"/>
          </a:xfrm>
          <a:prstGeom prst="rect">
            <a:avLst/>
          </a:prstGeom>
        </p:spPr>
      </p:pic>
      <p:sp>
        <p:nvSpPr>
          <p:cNvPr id="9" name="Oval 8">
            <a:extLst>
              <a:ext uri="{FF2B5EF4-FFF2-40B4-BE49-F238E27FC236}">
                <a16:creationId xmlns:a16="http://schemas.microsoft.com/office/drawing/2014/main" id="{6C6315C8-1EC9-E35C-98E9-9580124A3F80}"/>
              </a:ext>
            </a:extLst>
          </p:cNvPr>
          <p:cNvSpPr/>
          <p:nvPr userDrawn="1"/>
        </p:nvSpPr>
        <p:spPr>
          <a:xfrm>
            <a:off x="4949745" y="1120385"/>
            <a:ext cx="2292512" cy="2292512"/>
          </a:xfrm>
          <a:prstGeom prst="ellipse">
            <a:avLst/>
          </a:prstGeom>
          <a:gradFill flip="none" rotWithShape="1">
            <a:gsLst>
              <a:gs pos="0">
                <a:srgbClr val="BC332C"/>
              </a:gs>
              <a:gs pos="100000">
                <a:srgbClr val="F18C21"/>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2" name="Title 1">
            <a:extLst>
              <a:ext uri="{FF2B5EF4-FFF2-40B4-BE49-F238E27FC236}">
                <a16:creationId xmlns:a16="http://schemas.microsoft.com/office/drawing/2014/main" id="{68FF809D-2A3C-73DA-6682-BEC4188FCFED}"/>
              </a:ext>
            </a:extLst>
          </p:cNvPr>
          <p:cNvSpPr txBox="1">
            <a:spLocks/>
          </p:cNvSpPr>
          <p:nvPr userDrawn="1"/>
        </p:nvSpPr>
        <p:spPr>
          <a:xfrm>
            <a:off x="1612462" y="3844520"/>
            <a:ext cx="8967075" cy="618065"/>
          </a:xfrm>
          <a:prstGeom prst="rect">
            <a:avLst/>
          </a:prstGeom>
        </p:spPr>
        <p:txBody>
          <a:bodyPr vert="horz" lIns="0" tIns="0" rIns="0" bIns="0" rtlCol="0" anchor="b">
            <a:noAutofit/>
          </a:bodyPr>
          <a:lstStyle>
            <a:lvl1pPr algn="ctr" defTabSz="914400" rtl="0" eaLnBrk="1" latinLnBrk="0" hangingPunct="1">
              <a:lnSpc>
                <a:spcPct val="90000"/>
              </a:lnSpc>
              <a:spcBef>
                <a:spcPct val="0"/>
              </a:spcBef>
              <a:buNone/>
              <a:defRPr sz="4000" b="1" kern="1200">
                <a:solidFill>
                  <a:schemeClr val="tx1"/>
                </a:solidFill>
                <a:latin typeface="Century Gothic" panose="020B0502020202020204" pitchFamily="34" charset="0"/>
                <a:ea typeface="+mj-ea"/>
                <a:cs typeface="+mj-cs"/>
              </a:defRPr>
            </a:lvl1pPr>
          </a:lstStyle>
          <a:p>
            <a:r>
              <a:rPr lang="en-US">
                <a:solidFill>
                  <a:schemeClr val="accent3"/>
                </a:solidFill>
              </a:rPr>
              <a:t>Transitional Slide Title</a:t>
            </a:r>
          </a:p>
        </p:txBody>
      </p:sp>
      <p:sp>
        <p:nvSpPr>
          <p:cNvPr id="3" name="Text Placeholder 23">
            <a:extLst>
              <a:ext uri="{FF2B5EF4-FFF2-40B4-BE49-F238E27FC236}">
                <a16:creationId xmlns:a16="http://schemas.microsoft.com/office/drawing/2014/main" id="{C4FB7027-FDAE-FEBA-FEA2-349D693A9205}"/>
              </a:ext>
            </a:extLst>
          </p:cNvPr>
          <p:cNvSpPr>
            <a:spLocks noGrp="1"/>
          </p:cNvSpPr>
          <p:nvPr>
            <p:ph type="body" sz="quarter" idx="14" hasCustomPrompt="1"/>
          </p:nvPr>
        </p:nvSpPr>
        <p:spPr>
          <a:xfrm>
            <a:off x="1612461" y="4676246"/>
            <a:ext cx="8967075" cy="313493"/>
          </a:xfrm>
        </p:spPr>
        <p:txBody>
          <a:bodyPr wrap="none" lIns="0" tIns="0" rIns="0" bIns="0">
            <a:noAutofit/>
          </a:bodyPr>
          <a:lstStyle>
            <a:lvl1pPr marL="0" indent="0" algn="ctr">
              <a:buNone/>
              <a:defRPr sz="2400" b="0">
                <a:solidFill>
                  <a:schemeClr val="accent4"/>
                </a:solidFill>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a:t>Subtitle or Caption if needed</a:t>
            </a:r>
          </a:p>
        </p:txBody>
      </p:sp>
      <p:sp>
        <p:nvSpPr>
          <p:cNvPr id="14" name="Picture Placeholder 18">
            <a:extLst>
              <a:ext uri="{FF2B5EF4-FFF2-40B4-BE49-F238E27FC236}">
                <a16:creationId xmlns:a16="http://schemas.microsoft.com/office/drawing/2014/main" id="{89DA690A-1308-0481-A9F4-C467786EE600}"/>
              </a:ext>
            </a:extLst>
          </p:cNvPr>
          <p:cNvSpPr>
            <a:spLocks noGrp="1"/>
          </p:cNvSpPr>
          <p:nvPr>
            <p:ph type="pic" sz="quarter" idx="15"/>
          </p:nvPr>
        </p:nvSpPr>
        <p:spPr>
          <a:xfrm>
            <a:off x="5029381" y="1193805"/>
            <a:ext cx="2172318" cy="2172317"/>
          </a:xfrm>
          <a:prstGeom prst="ellipse">
            <a:avLst/>
          </a:prstGeom>
        </p:spPr>
        <p:txBody>
          <a:bodyPr/>
          <a:lstStyle/>
          <a:p>
            <a:endParaRPr lang="en-US"/>
          </a:p>
        </p:txBody>
      </p:sp>
    </p:spTree>
    <p:extLst>
      <p:ext uri="{BB962C8B-B14F-4D97-AF65-F5344CB8AC3E}">
        <p14:creationId xmlns:p14="http://schemas.microsoft.com/office/powerpoint/2010/main" val="13577954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White_Content 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D62C6E7-D980-8389-4BD0-1B0B7E109AAB}"/>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rcRect/>
          <a:stretch/>
        </p:blipFill>
        <p:spPr>
          <a:xfrm>
            <a:off x="9888331" y="5804848"/>
            <a:ext cx="2303669" cy="1053151"/>
          </a:xfrm>
          <a:prstGeom prst="rect">
            <a:avLst/>
          </a:prstGeom>
        </p:spPr>
      </p:pic>
      <p:cxnSp>
        <p:nvCxnSpPr>
          <p:cNvPr id="2" name="Straight Connector 1">
            <a:extLst>
              <a:ext uri="{FF2B5EF4-FFF2-40B4-BE49-F238E27FC236}">
                <a16:creationId xmlns:a16="http://schemas.microsoft.com/office/drawing/2014/main" id="{D1FE5369-1ED2-77CF-9E16-B98975FA244F}"/>
              </a:ext>
            </a:extLst>
          </p:cNvPr>
          <p:cNvCxnSpPr>
            <a:cxnSpLocks/>
          </p:cNvCxnSpPr>
          <p:nvPr userDrawn="1"/>
        </p:nvCxnSpPr>
        <p:spPr>
          <a:xfrm>
            <a:off x="663575" y="547902"/>
            <a:ext cx="3062264" cy="0"/>
          </a:xfrm>
          <a:prstGeom prst="line">
            <a:avLst/>
          </a:prstGeom>
          <a:ln w="12700">
            <a:solidFill>
              <a:srgbClr val="F18C21"/>
            </a:solidFill>
          </a:ln>
        </p:spPr>
        <p:style>
          <a:lnRef idx="2">
            <a:schemeClr val="accent1"/>
          </a:lnRef>
          <a:fillRef idx="0">
            <a:schemeClr val="accent1"/>
          </a:fillRef>
          <a:effectRef idx="1">
            <a:schemeClr val="accent1"/>
          </a:effectRef>
          <a:fontRef idx="minor">
            <a:schemeClr val="tx1"/>
          </a:fontRef>
        </p:style>
      </p:cxnSp>
      <p:sp>
        <p:nvSpPr>
          <p:cNvPr id="3" name="Text Placeholder 14">
            <a:extLst>
              <a:ext uri="{FF2B5EF4-FFF2-40B4-BE49-F238E27FC236}">
                <a16:creationId xmlns:a16="http://schemas.microsoft.com/office/drawing/2014/main" id="{E149F4E8-5E80-6927-43EF-A63A23CB39C8}"/>
              </a:ext>
            </a:extLst>
          </p:cNvPr>
          <p:cNvSpPr>
            <a:spLocks noGrp="1"/>
          </p:cNvSpPr>
          <p:nvPr>
            <p:ph type="body" sz="quarter" idx="12" hasCustomPrompt="1"/>
          </p:nvPr>
        </p:nvSpPr>
        <p:spPr>
          <a:xfrm>
            <a:off x="663576" y="101327"/>
            <a:ext cx="3062263" cy="435934"/>
          </a:xfrm>
        </p:spPr>
        <p:txBody>
          <a:bodyPr lIns="0" tIns="0" rIns="0" bIns="0" anchor="ctr" anchorCtr="0">
            <a:noAutofit/>
          </a:bodyPr>
          <a:lstStyle>
            <a:lvl1pPr marL="0" indent="0">
              <a:buNone/>
              <a:defRPr sz="1400">
                <a:solidFill>
                  <a:srgbClr val="F18C21"/>
                </a:solidFill>
                <a:latin typeface="Century Gothic" panose="020B0502020202020204" pitchFamily="34" charset="0"/>
              </a:defRPr>
            </a:lvl1pPr>
          </a:lstStyle>
          <a:p>
            <a:pPr lvl="0"/>
            <a:r>
              <a:rPr lang="en-US"/>
              <a:t>SECTION TITLE GOES HERE</a:t>
            </a:r>
          </a:p>
        </p:txBody>
      </p:sp>
      <p:sp>
        <p:nvSpPr>
          <p:cNvPr id="4" name="Text Placeholder 7">
            <a:extLst>
              <a:ext uri="{FF2B5EF4-FFF2-40B4-BE49-F238E27FC236}">
                <a16:creationId xmlns:a16="http://schemas.microsoft.com/office/drawing/2014/main" id="{C246A756-E509-D903-A40C-A4743732EDC6}"/>
              </a:ext>
            </a:extLst>
          </p:cNvPr>
          <p:cNvSpPr>
            <a:spLocks noGrp="1"/>
          </p:cNvSpPr>
          <p:nvPr>
            <p:ph type="body" sz="quarter" idx="15" hasCustomPrompt="1"/>
          </p:nvPr>
        </p:nvSpPr>
        <p:spPr>
          <a:xfrm>
            <a:off x="663576" y="1036156"/>
            <a:ext cx="6250657" cy="1274561"/>
          </a:xfrm>
        </p:spPr>
        <p:txBody>
          <a:bodyPr lIns="0" tIns="0" rIns="0" bIns="0" anchor="t" anchorCtr="0">
            <a:noAutofit/>
          </a:bodyPr>
          <a:lstStyle>
            <a:lvl1pPr marL="0" indent="0">
              <a:lnSpc>
                <a:spcPct val="100000"/>
              </a:lnSpc>
              <a:spcBef>
                <a:spcPts val="0"/>
              </a:spcBef>
              <a:spcAft>
                <a:spcPts val="600"/>
              </a:spcAft>
              <a:buNone/>
              <a:defRPr sz="4000" b="1">
                <a:solidFill>
                  <a:schemeClr val="accent3"/>
                </a:solidFill>
                <a:latin typeface="Century Gothic" panose="020B0502020202020204" pitchFamily="34" charset="0"/>
              </a:defRPr>
            </a:lvl1pPr>
          </a:lstStyle>
          <a:p>
            <a:pPr lvl="0"/>
            <a:r>
              <a:rPr lang="en-US"/>
              <a:t>Slide Title Goes Here and Slide Title Goes Here</a:t>
            </a:r>
          </a:p>
        </p:txBody>
      </p:sp>
      <p:sp>
        <p:nvSpPr>
          <p:cNvPr id="6" name="Text Placeholder 10">
            <a:extLst>
              <a:ext uri="{FF2B5EF4-FFF2-40B4-BE49-F238E27FC236}">
                <a16:creationId xmlns:a16="http://schemas.microsoft.com/office/drawing/2014/main" id="{421FE74F-2BED-A184-9CEC-6BF5FA5B6470}"/>
              </a:ext>
            </a:extLst>
          </p:cNvPr>
          <p:cNvSpPr>
            <a:spLocks noGrp="1"/>
          </p:cNvSpPr>
          <p:nvPr>
            <p:ph type="body" sz="quarter" idx="11" hasCustomPrompt="1"/>
          </p:nvPr>
        </p:nvSpPr>
        <p:spPr>
          <a:xfrm>
            <a:off x="663575" y="2634298"/>
            <a:ext cx="4531673" cy="3403012"/>
          </a:xfrm>
        </p:spPr>
        <p:txBody>
          <a:bodyPr lIns="0" tIns="0" rIns="0" bIns="0" anchor="t" anchorCtr="0">
            <a:noAutofit/>
          </a:bodyPr>
          <a:lstStyle>
            <a:lvl1pPr marL="0" indent="0">
              <a:lnSpc>
                <a:spcPct val="100000"/>
              </a:lnSpc>
              <a:buNone/>
              <a:defRPr sz="1600">
                <a:solidFill>
                  <a:schemeClr val="tx2"/>
                </a:solidFill>
                <a:latin typeface="Century Gothic" panose="020B0502020202020204" pitchFamily="34" charset="0"/>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a:t>
            </a:r>
          </a:p>
        </p:txBody>
      </p:sp>
      <p:sp>
        <p:nvSpPr>
          <p:cNvPr id="7" name="Text Placeholder 10">
            <a:extLst>
              <a:ext uri="{FF2B5EF4-FFF2-40B4-BE49-F238E27FC236}">
                <a16:creationId xmlns:a16="http://schemas.microsoft.com/office/drawing/2014/main" id="{8C7F7205-E89F-83F6-60A4-7A1EC64F92BB}"/>
              </a:ext>
            </a:extLst>
          </p:cNvPr>
          <p:cNvSpPr>
            <a:spLocks noGrp="1"/>
          </p:cNvSpPr>
          <p:nvPr>
            <p:ph type="body" sz="quarter" idx="14" hasCustomPrompt="1"/>
          </p:nvPr>
        </p:nvSpPr>
        <p:spPr>
          <a:xfrm>
            <a:off x="6096000" y="2634298"/>
            <a:ext cx="4531673" cy="3403012"/>
          </a:xfrm>
        </p:spPr>
        <p:txBody>
          <a:bodyPr lIns="0" tIns="0" rIns="0" bIns="0" anchor="t" anchorCtr="0">
            <a:noAutofit/>
          </a:bodyPr>
          <a:lstStyle>
            <a:lvl1pPr marL="0" indent="0">
              <a:lnSpc>
                <a:spcPct val="100000"/>
              </a:lnSpc>
              <a:buNone/>
              <a:defRPr sz="1600">
                <a:solidFill>
                  <a:schemeClr val="tx2"/>
                </a:solidFill>
                <a:latin typeface="Century Gothic" panose="020B0502020202020204" pitchFamily="34" charset="0"/>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a:t>
            </a:r>
          </a:p>
        </p:txBody>
      </p:sp>
    </p:spTree>
    <p:extLst>
      <p:ext uri="{BB962C8B-B14F-4D97-AF65-F5344CB8AC3E}">
        <p14:creationId xmlns:p14="http://schemas.microsoft.com/office/powerpoint/2010/main" val="13033035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White_Content 2">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E9E5BED4-D907-90FC-E127-82AC06C5C9C4}"/>
              </a:ext>
            </a:extLst>
          </p:cNvPr>
          <p:cNvSpPr>
            <a:spLocks noGrp="1"/>
          </p:cNvSpPr>
          <p:nvPr>
            <p:ph type="pic" sz="quarter" idx="13"/>
          </p:nvPr>
        </p:nvSpPr>
        <p:spPr>
          <a:xfrm>
            <a:off x="7166342" y="0"/>
            <a:ext cx="5025658" cy="6858000"/>
          </a:xfrm>
        </p:spPr>
        <p:txBody>
          <a:bodyPr/>
          <a:lstStyle/>
          <a:p>
            <a:endParaRPr lang="en-US"/>
          </a:p>
        </p:txBody>
      </p:sp>
      <p:sp>
        <p:nvSpPr>
          <p:cNvPr id="8" name="Text Placeholder 7">
            <a:extLst>
              <a:ext uri="{FF2B5EF4-FFF2-40B4-BE49-F238E27FC236}">
                <a16:creationId xmlns:a16="http://schemas.microsoft.com/office/drawing/2014/main" id="{2E26F9FD-0C2C-0405-1A50-175F12F7D75D}"/>
              </a:ext>
            </a:extLst>
          </p:cNvPr>
          <p:cNvSpPr>
            <a:spLocks noGrp="1"/>
          </p:cNvSpPr>
          <p:nvPr>
            <p:ph type="body" sz="quarter" idx="10" hasCustomPrompt="1"/>
          </p:nvPr>
        </p:nvSpPr>
        <p:spPr>
          <a:xfrm>
            <a:off x="663575" y="1036156"/>
            <a:ext cx="5839191" cy="1262870"/>
          </a:xfrm>
        </p:spPr>
        <p:txBody>
          <a:bodyPr lIns="0" tIns="0" rIns="0" bIns="0" anchor="t" anchorCtr="0">
            <a:noAutofit/>
          </a:bodyPr>
          <a:lstStyle>
            <a:lvl1pPr marL="0" indent="0">
              <a:lnSpc>
                <a:spcPct val="100000"/>
              </a:lnSpc>
              <a:spcBef>
                <a:spcPts val="0"/>
              </a:spcBef>
              <a:spcAft>
                <a:spcPts val="600"/>
              </a:spcAft>
              <a:buNone/>
              <a:defRPr sz="4000" b="1">
                <a:solidFill>
                  <a:schemeClr val="accent3"/>
                </a:solidFill>
                <a:latin typeface="Century Gothic" panose="020B0502020202020204" pitchFamily="34" charset="0"/>
              </a:defRPr>
            </a:lvl1pPr>
          </a:lstStyle>
          <a:p>
            <a:pPr lvl="0"/>
            <a:r>
              <a:rPr lang="en-US"/>
              <a:t>Slide Title Goes Here Slide Title Goes Here</a:t>
            </a:r>
          </a:p>
        </p:txBody>
      </p:sp>
      <p:sp>
        <p:nvSpPr>
          <p:cNvPr id="11" name="Text Placeholder 10">
            <a:extLst>
              <a:ext uri="{FF2B5EF4-FFF2-40B4-BE49-F238E27FC236}">
                <a16:creationId xmlns:a16="http://schemas.microsoft.com/office/drawing/2014/main" id="{4045FA90-86DE-EE16-B253-B732A0175842}"/>
              </a:ext>
            </a:extLst>
          </p:cNvPr>
          <p:cNvSpPr>
            <a:spLocks noGrp="1"/>
          </p:cNvSpPr>
          <p:nvPr>
            <p:ph type="body" sz="quarter" idx="11" hasCustomPrompt="1"/>
          </p:nvPr>
        </p:nvSpPr>
        <p:spPr>
          <a:xfrm>
            <a:off x="663574" y="2634298"/>
            <a:ext cx="5839192" cy="2996135"/>
          </a:xfrm>
        </p:spPr>
        <p:txBody>
          <a:bodyPr lIns="0" tIns="0" rIns="0" bIns="0" anchor="t" anchorCtr="0">
            <a:noAutofit/>
          </a:bodyPr>
          <a:lstStyle>
            <a:lvl1pPr marL="0" indent="0">
              <a:lnSpc>
                <a:spcPct val="100000"/>
              </a:lnSpc>
              <a:buNone/>
              <a:defRPr sz="1600">
                <a:solidFill>
                  <a:schemeClr val="tx2"/>
                </a:solidFill>
                <a:latin typeface="Century Gothic" panose="020B0502020202020204" pitchFamily="34" charset="0"/>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a:t>
            </a:r>
          </a:p>
          <a:p>
            <a:pPr lvl="0"/>
            <a:r>
              <a:rPr lang="en-US"/>
              <a:t>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a:p>
            <a:pPr lvl="0"/>
            <a:r>
              <a:rPr lang="en-US"/>
              <a:t>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a:t>
            </a:r>
          </a:p>
        </p:txBody>
      </p:sp>
      <p:pic>
        <p:nvPicPr>
          <p:cNvPr id="9" name="Picture 8">
            <a:extLst>
              <a:ext uri="{FF2B5EF4-FFF2-40B4-BE49-F238E27FC236}">
                <a16:creationId xmlns:a16="http://schemas.microsoft.com/office/drawing/2014/main" id="{D791ABEA-8CDE-5AD6-A1E1-D6DB5D46E47E}"/>
              </a:ext>
            </a:extLst>
          </p:cNvPr>
          <p:cNvPicPr>
            <a:picLocks noGrp="1" noRo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rcRect/>
          <a:stretch/>
        </p:blipFill>
        <p:spPr>
          <a:xfrm>
            <a:off x="0" y="5804848"/>
            <a:ext cx="2303669" cy="1053150"/>
          </a:xfrm>
          <a:prstGeom prst="rect">
            <a:avLst/>
          </a:prstGeom>
        </p:spPr>
      </p:pic>
      <p:cxnSp>
        <p:nvCxnSpPr>
          <p:cNvPr id="2" name="Straight Connector 1">
            <a:extLst>
              <a:ext uri="{FF2B5EF4-FFF2-40B4-BE49-F238E27FC236}">
                <a16:creationId xmlns:a16="http://schemas.microsoft.com/office/drawing/2014/main" id="{86AEFD09-0EAF-E862-C4A3-2EA7BEEE4A8A}"/>
              </a:ext>
            </a:extLst>
          </p:cNvPr>
          <p:cNvCxnSpPr>
            <a:cxnSpLocks/>
          </p:cNvCxnSpPr>
          <p:nvPr userDrawn="1"/>
        </p:nvCxnSpPr>
        <p:spPr>
          <a:xfrm>
            <a:off x="663573" y="547902"/>
            <a:ext cx="3062264" cy="0"/>
          </a:xfrm>
          <a:prstGeom prst="line">
            <a:avLst/>
          </a:prstGeom>
          <a:ln w="12700">
            <a:solidFill>
              <a:srgbClr val="F18C21"/>
            </a:solidFill>
          </a:ln>
        </p:spPr>
        <p:style>
          <a:lnRef idx="2">
            <a:schemeClr val="accent1"/>
          </a:lnRef>
          <a:fillRef idx="0">
            <a:schemeClr val="accent1"/>
          </a:fillRef>
          <a:effectRef idx="1">
            <a:schemeClr val="accent1"/>
          </a:effectRef>
          <a:fontRef idx="minor">
            <a:schemeClr val="tx1"/>
          </a:fontRef>
        </p:style>
      </p:cxnSp>
      <p:sp>
        <p:nvSpPr>
          <p:cNvPr id="3" name="Text Placeholder 14">
            <a:extLst>
              <a:ext uri="{FF2B5EF4-FFF2-40B4-BE49-F238E27FC236}">
                <a16:creationId xmlns:a16="http://schemas.microsoft.com/office/drawing/2014/main" id="{C7A36441-CBEE-BAE0-F27E-637B01AE62FD}"/>
              </a:ext>
            </a:extLst>
          </p:cNvPr>
          <p:cNvSpPr>
            <a:spLocks noGrp="1"/>
          </p:cNvSpPr>
          <p:nvPr>
            <p:ph type="body" sz="quarter" idx="14" hasCustomPrompt="1"/>
          </p:nvPr>
        </p:nvSpPr>
        <p:spPr>
          <a:xfrm>
            <a:off x="663574" y="101327"/>
            <a:ext cx="3062263" cy="435934"/>
          </a:xfrm>
        </p:spPr>
        <p:txBody>
          <a:bodyPr lIns="0" tIns="0" rIns="0" bIns="0" anchor="ctr" anchorCtr="0">
            <a:noAutofit/>
          </a:bodyPr>
          <a:lstStyle>
            <a:lvl1pPr marL="0" indent="0">
              <a:buNone/>
              <a:defRPr sz="1400">
                <a:solidFill>
                  <a:srgbClr val="F18C21"/>
                </a:solidFill>
                <a:latin typeface="Century Gothic" panose="020B0502020202020204" pitchFamily="34" charset="0"/>
              </a:defRPr>
            </a:lvl1pPr>
          </a:lstStyle>
          <a:p>
            <a:pPr lvl="0"/>
            <a:r>
              <a:rPr lang="en-US"/>
              <a:t>SECTION TITLE GOES HERE</a:t>
            </a:r>
          </a:p>
        </p:txBody>
      </p:sp>
    </p:spTree>
    <p:extLst>
      <p:ext uri="{BB962C8B-B14F-4D97-AF65-F5344CB8AC3E}">
        <p14:creationId xmlns:p14="http://schemas.microsoft.com/office/powerpoint/2010/main" val="32221651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White_Content 3">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E9E5BED4-D907-90FC-E127-82AC06C5C9C4}"/>
              </a:ext>
            </a:extLst>
          </p:cNvPr>
          <p:cNvSpPr>
            <a:spLocks noGrp="1"/>
          </p:cNvSpPr>
          <p:nvPr>
            <p:ph type="pic" sz="quarter" idx="13"/>
          </p:nvPr>
        </p:nvSpPr>
        <p:spPr>
          <a:xfrm>
            <a:off x="0" y="0"/>
            <a:ext cx="5025658" cy="6858000"/>
          </a:xfrm>
        </p:spPr>
        <p:txBody>
          <a:bodyPr/>
          <a:lstStyle/>
          <a:p>
            <a:endParaRPr lang="en-US"/>
          </a:p>
        </p:txBody>
      </p:sp>
      <p:sp>
        <p:nvSpPr>
          <p:cNvPr id="8" name="Text Placeholder 7">
            <a:extLst>
              <a:ext uri="{FF2B5EF4-FFF2-40B4-BE49-F238E27FC236}">
                <a16:creationId xmlns:a16="http://schemas.microsoft.com/office/drawing/2014/main" id="{2E26F9FD-0C2C-0405-1A50-175F12F7D75D}"/>
              </a:ext>
            </a:extLst>
          </p:cNvPr>
          <p:cNvSpPr>
            <a:spLocks noGrp="1"/>
          </p:cNvSpPr>
          <p:nvPr>
            <p:ph type="body" sz="quarter" idx="10" hasCustomPrompt="1"/>
          </p:nvPr>
        </p:nvSpPr>
        <p:spPr>
          <a:xfrm>
            <a:off x="5689234" y="1036156"/>
            <a:ext cx="5839191" cy="1262870"/>
          </a:xfrm>
        </p:spPr>
        <p:txBody>
          <a:bodyPr lIns="0" tIns="0" rIns="0" bIns="0" anchor="t" anchorCtr="0">
            <a:noAutofit/>
          </a:bodyPr>
          <a:lstStyle>
            <a:lvl1pPr marL="0" indent="0">
              <a:lnSpc>
                <a:spcPct val="100000"/>
              </a:lnSpc>
              <a:spcBef>
                <a:spcPts val="0"/>
              </a:spcBef>
              <a:spcAft>
                <a:spcPts val="600"/>
              </a:spcAft>
              <a:buNone/>
              <a:defRPr sz="4000" b="1">
                <a:solidFill>
                  <a:schemeClr val="accent3"/>
                </a:solidFill>
                <a:latin typeface="Century Gothic" panose="020B0502020202020204" pitchFamily="34" charset="0"/>
              </a:defRPr>
            </a:lvl1pPr>
          </a:lstStyle>
          <a:p>
            <a:pPr lvl="0"/>
            <a:r>
              <a:rPr lang="en-US"/>
              <a:t>Slide Title Goes Here Slide Title Goes Here</a:t>
            </a:r>
          </a:p>
        </p:txBody>
      </p:sp>
      <p:sp>
        <p:nvSpPr>
          <p:cNvPr id="11" name="Text Placeholder 10">
            <a:extLst>
              <a:ext uri="{FF2B5EF4-FFF2-40B4-BE49-F238E27FC236}">
                <a16:creationId xmlns:a16="http://schemas.microsoft.com/office/drawing/2014/main" id="{4045FA90-86DE-EE16-B253-B732A0175842}"/>
              </a:ext>
            </a:extLst>
          </p:cNvPr>
          <p:cNvSpPr>
            <a:spLocks noGrp="1"/>
          </p:cNvSpPr>
          <p:nvPr>
            <p:ph type="body" sz="quarter" idx="11" hasCustomPrompt="1"/>
          </p:nvPr>
        </p:nvSpPr>
        <p:spPr>
          <a:xfrm>
            <a:off x="5689233" y="2634298"/>
            <a:ext cx="5839192" cy="2996135"/>
          </a:xfrm>
        </p:spPr>
        <p:txBody>
          <a:bodyPr lIns="0" tIns="0" rIns="0" bIns="0" anchor="t" anchorCtr="0">
            <a:noAutofit/>
          </a:bodyPr>
          <a:lstStyle>
            <a:lvl1pPr marL="0" indent="0">
              <a:lnSpc>
                <a:spcPct val="100000"/>
              </a:lnSpc>
              <a:buNone/>
              <a:defRPr sz="1600">
                <a:solidFill>
                  <a:schemeClr val="tx2"/>
                </a:solidFill>
                <a:latin typeface="Century Gothic" panose="020B0502020202020204" pitchFamily="34" charset="0"/>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a:t>
            </a:r>
          </a:p>
          <a:p>
            <a:pPr lvl="0"/>
            <a:r>
              <a:rPr lang="en-US"/>
              <a:t>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a:p>
            <a:pPr lvl="0"/>
            <a:r>
              <a:rPr lang="en-US"/>
              <a:t>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a:t>
            </a:r>
          </a:p>
        </p:txBody>
      </p:sp>
      <p:pic>
        <p:nvPicPr>
          <p:cNvPr id="4" name="Picture 3">
            <a:extLst>
              <a:ext uri="{FF2B5EF4-FFF2-40B4-BE49-F238E27FC236}">
                <a16:creationId xmlns:a16="http://schemas.microsoft.com/office/drawing/2014/main" id="{1460410C-D572-A159-69CF-87B4CB98B64F}"/>
              </a:ext>
            </a:extLst>
          </p:cNvPr>
          <p:cNvPicPr>
            <a:picLocks noGrp="1" noRo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rcRect/>
          <a:stretch/>
        </p:blipFill>
        <p:spPr>
          <a:xfrm>
            <a:off x="9888331" y="5804848"/>
            <a:ext cx="2303669" cy="1053151"/>
          </a:xfrm>
          <a:prstGeom prst="rect">
            <a:avLst/>
          </a:prstGeom>
        </p:spPr>
      </p:pic>
      <p:cxnSp>
        <p:nvCxnSpPr>
          <p:cNvPr id="2" name="Straight Connector 1">
            <a:extLst>
              <a:ext uri="{FF2B5EF4-FFF2-40B4-BE49-F238E27FC236}">
                <a16:creationId xmlns:a16="http://schemas.microsoft.com/office/drawing/2014/main" id="{9673B4D1-E710-29BA-5078-10B48CE58201}"/>
              </a:ext>
            </a:extLst>
          </p:cNvPr>
          <p:cNvCxnSpPr>
            <a:cxnSpLocks/>
          </p:cNvCxnSpPr>
          <p:nvPr userDrawn="1"/>
        </p:nvCxnSpPr>
        <p:spPr>
          <a:xfrm>
            <a:off x="5689232" y="545807"/>
            <a:ext cx="3062264" cy="0"/>
          </a:xfrm>
          <a:prstGeom prst="line">
            <a:avLst/>
          </a:prstGeom>
          <a:ln w="12700">
            <a:solidFill>
              <a:srgbClr val="F18C21"/>
            </a:solidFill>
          </a:ln>
        </p:spPr>
        <p:style>
          <a:lnRef idx="2">
            <a:schemeClr val="accent1"/>
          </a:lnRef>
          <a:fillRef idx="0">
            <a:schemeClr val="accent1"/>
          </a:fillRef>
          <a:effectRef idx="1">
            <a:schemeClr val="accent1"/>
          </a:effectRef>
          <a:fontRef idx="minor">
            <a:schemeClr val="tx1"/>
          </a:fontRef>
        </p:style>
      </p:cxnSp>
      <p:sp>
        <p:nvSpPr>
          <p:cNvPr id="3" name="Text Placeholder 14">
            <a:extLst>
              <a:ext uri="{FF2B5EF4-FFF2-40B4-BE49-F238E27FC236}">
                <a16:creationId xmlns:a16="http://schemas.microsoft.com/office/drawing/2014/main" id="{0ED21B0A-4035-C1B9-26A8-D704C84D5B97}"/>
              </a:ext>
            </a:extLst>
          </p:cNvPr>
          <p:cNvSpPr>
            <a:spLocks noGrp="1"/>
          </p:cNvSpPr>
          <p:nvPr>
            <p:ph type="body" sz="quarter" idx="14" hasCustomPrompt="1"/>
          </p:nvPr>
        </p:nvSpPr>
        <p:spPr>
          <a:xfrm>
            <a:off x="5689233" y="99232"/>
            <a:ext cx="3062263" cy="435934"/>
          </a:xfrm>
        </p:spPr>
        <p:txBody>
          <a:bodyPr lIns="0" tIns="0" rIns="0" bIns="0" anchor="ctr" anchorCtr="0">
            <a:noAutofit/>
          </a:bodyPr>
          <a:lstStyle>
            <a:lvl1pPr marL="0" indent="0">
              <a:buNone/>
              <a:defRPr sz="1400">
                <a:solidFill>
                  <a:srgbClr val="F18C21"/>
                </a:solidFill>
                <a:latin typeface="Century Gothic" panose="020B0502020202020204" pitchFamily="34" charset="0"/>
              </a:defRPr>
            </a:lvl1pPr>
          </a:lstStyle>
          <a:p>
            <a:pPr lvl="0"/>
            <a:r>
              <a:rPr lang="en-US"/>
              <a:t>SECTION TITLE GOES HERE</a:t>
            </a:r>
          </a:p>
        </p:txBody>
      </p:sp>
    </p:spTree>
    <p:extLst>
      <p:ext uri="{BB962C8B-B14F-4D97-AF65-F5344CB8AC3E}">
        <p14:creationId xmlns:p14="http://schemas.microsoft.com/office/powerpoint/2010/main" val="6163520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White_Content 4">
    <p:spTree>
      <p:nvGrpSpPr>
        <p:cNvPr id="1" name=""/>
        <p:cNvGrpSpPr/>
        <p:nvPr/>
      </p:nvGrpSpPr>
      <p:grpSpPr>
        <a:xfrm>
          <a:off x="0" y="0"/>
          <a:ext cx="0" cy="0"/>
          <a:chOff x="0" y="0"/>
          <a:chExt cx="0" cy="0"/>
        </a:xfrm>
      </p:grpSpPr>
      <p:sp>
        <p:nvSpPr>
          <p:cNvPr id="10" name="Text Placeholder 10">
            <a:extLst>
              <a:ext uri="{FF2B5EF4-FFF2-40B4-BE49-F238E27FC236}">
                <a16:creationId xmlns:a16="http://schemas.microsoft.com/office/drawing/2014/main" id="{65096D71-0E63-5B02-29F6-F68182DDE91F}"/>
              </a:ext>
            </a:extLst>
          </p:cNvPr>
          <p:cNvSpPr>
            <a:spLocks noGrp="1"/>
          </p:cNvSpPr>
          <p:nvPr>
            <p:ph type="body" sz="quarter" idx="11" hasCustomPrompt="1"/>
          </p:nvPr>
        </p:nvSpPr>
        <p:spPr>
          <a:xfrm>
            <a:off x="663575" y="4298682"/>
            <a:ext cx="3080461" cy="260936"/>
          </a:xfrm>
        </p:spPr>
        <p:txBody>
          <a:bodyPr lIns="0" tIns="0" rIns="0" bIns="0" anchor="ctr" anchorCtr="0">
            <a:noAutofit/>
          </a:bodyPr>
          <a:lstStyle>
            <a:lvl1pPr marL="0" indent="0" algn="ctr">
              <a:lnSpc>
                <a:spcPct val="100000"/>
              </a:lnSpc>
              <a:buNone/>
              <a:defRPr sz="1600" b="1">
                <a:solidFill>
                  <a:schemeClr val="accent4"/>
                </a:solidFill>
                <a:latin typeface="Century Gothic" panose="020B0502020202020204" pitchFamily="34" charset="0"/>
              </a:defRPr>
            </a:lvl1pPr>
          </a:lstStyle>
          <a:p>
            <a:pPr lvl="0"/>
            <a:r>
              <a:rPr lang="en-US"/>
              <a:t>Lorem ipsum dolor sit </a:t>
            </a:r>
            <a:r>
              <a:rPr lang="en-US" err="1"/>
              <a:t>amet</a:t>
            </a:r>
            <a:endParaRPr lang="en-US"/>
          </a:p>
        </p:txBody>
      </p:sp>
      <p:sp>
        <p:nvSpPr>
          <p:cNvPr id="19" name="Text Placeholder 10">
            <a:extLst>
              <a:ext uri="{FF2B5EF4-FFF2-40B4-BE49-F238E27FC236}">
                <a16:creationId xmlns:a16="http://schemas.microsoft.com/office/drawing/2014/main" id="{228717C0-F31D-8E30-0BA4-76BAEFE1B369}"/>
              </a:ext>
            </a:extLst>
          </p:cNvPr>
          <p:cNvSpPr>
            <a:spLocks noGrp="1"/>
          </p:cNvSpPr>
          <p:nvPr>
            <p:ph type="body" sz="quarter" idx="14" hasCustomPrompt="1"/>
          </p:nvPr>
        </p:nvSpPr>
        <p:spPr>
          <a:xfrm>
            <a:off x="4555770" y="4298681"/>
            <a:ext cx="3080461" cy="260936"/>
          </a:xfrm>
        </p:spPr>
        <p:txBody>
          <a:bodyPr lIns="0" tIns="0" rIns="0" bIns="0" anchor="ctr" anchorCtr="0">
            <a:noAutofit/>
          </a:bodyPr>
          <a:lstStyle>
            <a:lvl1pPr marL="0" indent="0" algn="ctr">
              <a:lnSpc>
                <a:spcPct val="100000"/>
              </a:lnSpc>
              <a:buNone/>
              <a:defRPr sz="1600" b="1">
                <a:solidFill>
                  <a:schemeClr val="accent4"/>
                </a:solidFill>
                <a:latin typeface="Century Gothic" panose="020B0502020202020204" pitchFamily="34" charset="0"/>
              </a:defRPr>
            </a:lvl1pPr>
          </a:lstStyle>
          <a:p>
            <a:pPr lvl="0"/>
            <a:r>
              <a:rPr lang="en-US"/>
              <a:t>Lorem ipsum dolor sit </a:t>
            </a:r>
            <a:r>
              <a:rPr lang="en-US" err="1"/>
              <a:t>amet</a:t>
            </a:r>
            <a:endParaRPr lang="en-US"/>
          </a:p>
        </p:txBody>
      </p:sp>
      <p:sp>
        <p:nvSpPr>
          <p:cNvPr id="20" name="Text Placeholder 10">
            <a:extLst>
              <a:ext uri="{FF2B5EF4-FFF2-40B4-BE49-F238E27FC236}">
                <a16:creationId xmlns:a16="http://schemas.microsoft.com/office/drawing/2014/main" id="{8BA3D3AB-9B9D-C188-DA66-C52E1C823034}"/>
              </a:ext>
            </a:extLst>
          </p:cNvPr>
          <p:cNvSpPr>
            <a:spLocks noGrp="1"/>
          </p:cNvSpPr>
          <p:nvPr>
            <p:ph type="body" sz="quarter" idx="15" hasCustomPrompt="1"/>
          </p:nvPr>
        </p:nvSpPr>
        <p:spPr>
          <a:xfrm>
            <a:off x="4555770" y="4703565"/>
            <a:ext cx="3080461" cy="1053152"/>
          </a:xfrm>
        </p:spPr>
        <p:txBody>
          <a:bodyPr lIns="0" tIns="0" rIns="0" bIns="0" anchor="t" anchorCtr="0">
            <a:noAutofit/>
          </a:bodyPr>
          <a:lstStyle>
            <a:lvl1pPr marL="0" indent="0" algn="ctr">
              <a:lnSpc>
                <a:spcPct val="100000"/>
              </a:lnSpc>
              <a:buNone/>
              <a:defRPr sz="1300">
                <a:solidFill>
                  <a:schemeClr val="tx2"/>
                </a:solidFill>
                <a:latin typeface="Century Gothic" panose="020B0502020202020204" pitchFamily="34" charset="0"/>
              </a:defRPr>
            </a:lvl1pPr>
          </a:lstStyle>
          <a:p>
            <a:pPr lvl="0"/>
            <a:r>
              <a:rPr lang="en-US"/>
              <a:t>Lorem ipsum odor </a:t>
            </a:r>
            <a:r>
              <a:rPr lang="en-US" err="1"/>
              <a:t>amet</a:t>
            </a:r>
            <a:r>
              <a:rPr lang="en-US"/>
              <a:t>, </a:t>
            </a:r>
            <a:r>
              <a:rPr lang="en-US" err="1"/>
              <a:t>consectetuer</a:t>
            </a:r>
            <a:r>
              <a:rPr lang="en-US"/>
              <a:t> </a:t>
            </a:r>
            <a:r>
              <a:rPr lang="en-US" err="1"/>
              <a:t>adipiscing</a:t>
            </a:r>
            <a:r>
              <a:rPr lang="en-US"/>
              <a:t> </a:t>
            </a:r>
            <a:r>
              <a:rPr lang="en-US" err="1"/>
              <a:t>elit</a:t>
            </a:r>
            <a:r>
              <a:rPr lang="en-US"/>
              <a:t>. </a:t>
            </a:r>
            <a:r>
              <a:rPr lang="en-US" err="1"/>
              <a:t>Torquent</a:t>
            </a:r>
            <a:r>
              <a:rPr lang="en-US"/>
              <a:t> </a:t>
            </a:r>
            <a:r>
              <a:rPr lang="en-US" err="1"/>
              <a:t>sagittis</a:t>
            </a:r>
            <a:r>
              <a:rPr lang="en-US"/>
              <a:t> libero ad diam nec </a:t>
            </a:r>
            <a:r>
              <a:rPr lang="en-US" err="1"/>
              <a:t>morbi</a:t>
            </a:r>
            <a:r>
              <a:rPr lang="en-US"/>
              <a:t> nec. </a:t>
            </a:r>
            <a:r>
              <a:rPr lang="en-US" err="1"/>
              <a:t>Inceptos</a:t>
            </a:r>
            <a:r>
              <a:rPr lang="en-US"/>
              <a:t> </a:t>
            </a:r>
            <a:r>
              <a:rPr lang="en-US" err="1"/>
              <a:t>efficitur</a:t>
            </a:r>
            <a:r>
              <a:rPr lang="en-US"/>
              <a:t> semper </a:t>
            </a:r>
            <a:r>
              <a:rPr lang="en-US" err="1"/>
              <a:t>blandit</a:t>
            </a:r>
            <a:r>
              <a:rPr lang="en-US"/>
              <a:t> </a:t>
            </a:r>
            <a:r>
              <a:rPr lang="en-US" err="1"/>
              <a:t>congue</a:t>
            </a:r>
            <a:r>
              <a:rPr lang="en-US"/>
              <a:t> </a:t>
            </a:r>
            <a:r>
              <a:rPr lang="en-US" err="1"/>
              <a:t>purus</a:t>
            </a:r>
            <a:r>
              <a:rPr lang="en-US"/>
              <a:t> </a:t>
            </a:r>
            <a:r>
              <a:rPr lang="en-US" err="1"/>
              <a:t>pellentesque</a:t>
            </a:r>
            <a:r>
              <a:rPr lang="en-US"/>
              <a:t>?</a:t>
            </a:r>
          </a:p>
        </p:txBody>
      </p:sp>
      <p:sp>
        <p:nvSpPr>
          <p:cNvPr id="21" name="Text Placeholder 10">
            <a:extLst>
              <a:ext uri="{FF2B5EF4-FFF2-40B4-BE49-F238E27FC236}">
                <a16:creationId xmlns:a16="http://schemas.microsoft.com/office/drawing/2014/main" id="{368B1993-63F2-E3BE-318E-D52A36327DE2}"/>
              </a:ext>
            </a:extLst>
          </p:cNvPr>
          <p:cNvSpPr>
            <a:spLocks noGrp="1"/>
          </p:cNvSpPr>
          <p:nvPr>
            <p:ph type="body" sz="quarter" idx="16" hasCustomPrompt="1"/>
          </p:nvPr>
        </p:nvSpPr>
        <p:spPr>
          <a:xfrm>
            <a:off x="8447965" y="4298682"/>
            <a:ext cx="3080461" cy="260936"/>
          </a:xfrm>
        </p:spPr>
        <p:txBody>
          <a:bodyPr lIns="0" tIns="0" rIns="0" bIns="0" anchor="ctr" anchorCtr="0">
            <a:noAutofit/>
          </a:bodyPr>
          <a:lstStyle>
            <a:lvl1pPr marL="0" indent="0" algn="ctr">
              <a:lnSpc>
                <a:spcPct val="100000"/>
              </a:lnSpc>
              <a:buNone/>
              <a:defRPr sz="1600" b="1">
                <a:solidFill>
                  <a:schemeClr val="accent4"/>
                </a:solidFill>
                <a:latin typeface="Century Gothic" panose="020B0502020202020204" pitchFamily="34" charset="0"/>
              </a:defRPr>
            </a:lvl1pPr>
          </a:lstStyle>
          <a:p>
            <a:pPr lvl="0"/>
            <a:r>
              <a:rPr lang="en-US"/>
              <a:t>Lorem ipsum dolor sit </a:t>
            </a:r>
            <a:r>
              <a:rPr lang="en-US" err="1"/>
              <a:t>amet</a:t>
            </a:r>
            <a:endParaRPr lang="en-US"/>
          </a:p>
        </p:txBody>
      </p:sp>
      <p:sp>
        <p:nvSpPr>
          <p:cNvPr id="22" name="Text Placeholder 10">
            <a:extLst>
              <a:ext uri="{FF2B5EF4-FFF2-40B4-BE49-F238E27FC236}">
                <a16:creationId xmlns:a16="http://schemas.microsoft.com/office/drawing/2014/main" id="{064D7D1D-7E56-C755-AD30-B6776B141340}"/>
              </a:ext>
            </a:extLst>
          </p:cNvPr>
          <p:cNvSpPr>
            <a:spLocks noGrp="1"/>
          </p:cNvSpPr>
          <p:nvPr>
            <p:ph type="body" sz="quarter" idx="17" hasCustomPrompt="1"/>
          </p:nvPr>
        </p:nvSpPr>
        <p:spPr>
          <a:xfrm>
            <a:off x="8447965" y="4703565"/>
            <a:ext cx="3080461" cy="1053151"/>
          </a:xfrm>
        </p:spPr>
        <p:txBody>
          <a:bodyPr lIns="0" tIns="0" rIns="0" bIns="0" anchor="t" anchorCtr="0">
            <a:noAutofit/>
          </a:bodyPr>
          <a:lstStyle>
            <a:lvl1pPr marL="0" indent="0" algn="ctr">
              <a:lnSpc>
                <a:spcPct val="100000"/>
              </a:lnSpc>
              <a:buNone/>
              <a:defRPr sz="1300">
                <a:solidFill>
                  <a:schemeClr val="tx2"/>
                </a:solidFill>
                <a:latin typeface="Century Gothic" panose="020B0502020202020204" pitchFamily="34" charset="0"/>
              </a:defRPr>
            </a:lvl1pPr>
          </a:lstStyle>
          <a:p>
            <a:pPr lvl="0"/>
            <a:r>
              <a:rPr lang="en-US"/>
              <a:t>Lorem ipsum odor </a:t>
            </a:r>
            <a:r>
              <a:rPr lang="en-US" err="1"/>
              <a:t>amet</a:t>
            </a:r>
            <a:r>
              <a:rPr lang="en-US"/>
              <a:t>, </a:t>
            </a:r>
            <a:r>
              <a:rPr lang="en-US" err="1"/>
              <a:t>consectetuer</a:t>
            </a:r>
            <a:r>
              <a:rPr lang="en-US"/>
              <a:t> </a:t>
            </a:r>
            <a:r>
              <a:rPr lang="en-US" err="1"/>
              <a:t>adipiscing</a:t>
            </a:r>
            <a:r>
              <a:rPr lang="en-US"/>
              <a:t> </a:t>
            </a:r>
            <a:r>
              <a:rPr lang="en-US" err="1"/>
              <a:t>elit</a:t>
            </a:r>
            <a:r>
              <a:rPr lang="en-US"/>
              <a:t>. </a:t>
            </a:r>
            <a:r>
              <a:rPr lang="en-US" err="1"/>
              <a:t>Torquent</a:t>
            </a:r>
            <a:r>
              <a:rPr lang="en-US"/>
              <a:t> </a:t>
            </a:r>
            <a:r>
              <a:rPr lang="en-US" err="1"/>
              <a:t>sagittis</a:t>
            </a:r>
            <a:r>
              <a:rPr lang="en-US"/>
              <a:t> libero ad diam nec </a:t>
            </a:r>
            <a:r>
              <a:rPr lang="en-US" err="1"/>
              <a:t>morbi</a:t>
            </a:r>
            <a:r>
              <a:rPr lang="en-US"/>
              <a:t> nec. </a:t>
            </a:r>
            <a:r>
              <a:rPr lang="en-US" err="1"/>
              <a:t>Inceptos</a:t>
            </a:r>
            <a:r>
              <a:rPr lang="en-US"/>
              <a:t> </a:t>
            </a:r>
            <a:r>
              <a:rPr lang="en-US" err="1"/>
              <a:t>efficitur</a:t>
            </a:r>
            <a:r>
              <a:rPr lang="en-US"/>
              <a:t> semper </a:t>
            </a:r>
            <a:r>
              <a:rPr lang="en-US" err="1"/>
              <a:t>blandit</a:t>
            </a:r>
            <a:r>
              <a:rPr lang="en-US"/>
              <a:t> </a:t>
            </a:r>
            <a:r>
              <a:rPr lang="en-US" err="1"/>
              <a:t>congue</a:t>
            </a:r>
            <a:r>
              <a:rPr lang="en-US"/>
              <a:t> </a:t>
            </a:r>
            <a:r>
              <a:rPr lang="en-US" err="1"/>
              <a:t>purus</a:t>
            </a:r>
            <a:r>
              <a:rPr lang="en-US"/>
              <a:t> </a:t>
            </a:r>
            <a:r>
              <a:rPr lang="en-US" err="1"/>
              <a:t>pellentesque</a:t>
            </a:r>
            <a:r>
              <a:rPr lang="en-US"/>
              <a:t>?</a:t>
            </a:r>
          </a:p>
        </p:txBody>
      </p:sp>
      <p:sp>
        <p:nvSpPr>
          <p:cNvPr id="23" name="Text Placeholder 10">
            <a:extLst>
              <a:ext uri="{FF2B5EF4-FFF2-40B4-BE49-F238E27FC236}">
                <a16:creationId xmlns:a16="http://schemas.microsoft.com/office/drawing/2014/main" id="{9F4A3258-59FB-AEB9-2248-AE5F54F0AB0D}"/>
              </a:ext>
            </a:extLst>
          </p:cNvPr>
          <p:cNvSpPr>
            <a:spLocks noGrp="1"/>
          </p:cNvSpPr>
          <p:nvPr>
            <p:ph type="body" sz="quarter" idx="18" hasCustomPrompt="1"/>
          </p:nvPr>
        </p:nvSpPr>
        <p:spPr>
          <a:xfrm>
            <a:off x="663573" y="4703565"/>
            <a:ext cx="3080461" cy="1053152"/>
          </a:xfrm>
        </p:spPr>
        <p:txBody>
          <a:bodyPr lIns="0" tIns="0" rIns="0" bIns="0" anchor="t" anchorCtr="0">
            <a:noAutofit/>
          </a:bodyPr>
          <a:lstStyle>
            <a:lvl1pPr marL="0" indent="0" algn="ctr">
              <a:lnSpc>
                <a:spcPct val="100000"/>
              </a:lnSpc>
              <a:buNone/>
              <a:defRPr sz="1300">
                <a:solidFill>
                  <a:schemeClr val="tx2"/>
                </a:solidFill>
                <a:latin typeface="Century Gothic" panose="020B0502020202020204" pitchFamily="34" charset="0"/>
              </a:defRPr>
            </a:lvl1pPr>
          </a:lstStyle>
          <a:p>
            <a:pPr lvl="0"/>
            <a:r>
              <a:rPr lang="en-US"/>
              <a:t>Lorem ipsum odor </a:t>
            </a:r>
            <a:r>
              <a:rPr lang="en-US" err="1"/>
              <a:t>amet</a:t>
            </a:r>
            <a:r>
              <a:rPr lang="en-US"/>
              <a:t>, </a:t>
            </a:r>
            <a:r>
              <a:rPr lang="en-US" err="1"/>
              <a:t>consectetuer</a:t>
            </a:r>
            <a:r>
              <a:rPr lang="en-US"/>
              <a:t> </a:t>
            </a:r>
            <a:r>
              <a:rPr lang="en-US" err="1"/>
              <a:t>adipiscing</a:t>
            </a:r>
            <a:r>
              <a:rPr lang="en-US"/>
              <a:t> </a:t>
            </a:r>
            <a:r>
              <a:rPr lang="en-US" err="1"/>
              <a:t>elit</a:t>
            </a:r>
            <a:r>
              <a:rPr lang="en-US"/>
              <a:t>. </a:t>
            </a:r>
            <a:r>
              <a:rPr lang="en-US" err="1"/>
              <a:t>Torquent</a:t>
            </a:r>
            <a:r>
              <a:rPr lang="en-US"/>
              <a:t> </a:t>
            </a:r>
            <a:r>
              <a:rPr lang="en-US" err="1"/>
              <a:t>sagittis</a:t>
            </a:r>
            <a:r>
              <a:rPr lang="en-US"/>
              <a:t> libero ad diam nec </a:t>
            </a:r>
            <a:r>
              <a:rPr lang="en-US" err="1"/>
              <a:t>morbi</a:t>
            </a:r>
            <a:r>
              <a:rPr lang="en-US"/>
              <a:t> nec. </a:t>
            </a:r>
            <a:r>
              <a:rPr lang="en-US" err="1"/>
              <a:t>Inceptos</a:t>
            </a:r>
            <a:r>
              <a:rPr lang="en-US"/>
              <a:t> </a:t>
            </a:r>
            <a:r>
              <a:rPr lang="en-US" err="1"/>
              <a:t>efficitur</a:t>
            </a:r>
            <a:r>
              <a:rPr lang="en-US"/>
              <a:t> semper </a:t>
            </a:r>
            <a:r>
              <a:rPr lang="en-US" err="1"/>
              <a:t>blandit</a:t>
            </a:r>
            <a:r>
              <a:rPr lang="en-US"/>
              <a:t> </a:t>
            </a:r>
            <a:r>
              <a:rPr lang="en-US" err="1"/>
              <a:t>congue</a:t>
            </a:r>
            <a:r>
              <a:rPr lang="en-US"/>
              <a:t> </a:t>
            </a:r>
            <a:r>
              <a:rPr lang="en-US" err="1"/>
              <a:t>purus</a:t>
            </a:r>
            <a:r>
              <a:rPr lang="en-US"/>
              <a:t> </a:t>
            </a:r>
            <a:r>
              <a:rPr lang="en-US" err="1"/>
              <a:t>pellentesque</a:t>
            </a:r>
            <a:r>
              <a:rPr lang="en-US"/>
              <a:t>?</a:t>
            </a:r>
          </a:p>
        </p:txBody>
      </p:sp>
      <p:sp>
        <p:nvSpPr>
          <p:cNvPr id="25" name="Picture Placeholder 24">
            <a:extLst>
              <a:ext uri="{FF2B5EF4-FFF2-40B4-BE49-F238E27FC236}">
                <a16:creationId xmlns:a16="http://schemas.microsoft.com/office/drawing/2014/main" id="{87E18195-B874-CBBC-38B7-FDF5D77489D7}"/>
              </a:ext>
            </a:extLst>
          </p:cNvPr>
          <p:cNvSpPr>
            <a:spLocks noGrp="1"/>
          </p:cNvSpPr>
          <p:nvPr>
            <p:ph type="pic" sz="quarter" idx="19"/>
          </p:nvPr>
        </p:nvSpPr>
        <p:spPr>
          <a:xfrm>
            <a:off x="1163862" y="2020237"/>
            <a:ext cx="2079882" cy="2077999"/>
          </a:xfrm>
          <a:prstGeom prst="ellipse">
            <a:avLst/>
          </a:prstGeom>
        </p:spPr>
        <p:txBody>
          <a:bodyPr>
            <a:normAutofit/>
          </a:bodyPr>
          <a:lstStyle>
            <a:lvl1pPr>
              <a:defRPr sz="1600"/>
            </a:lvl1pPr>
          </a:lstStyle>
          <a:p>
            <a:endParaRPr lang="en-US"/>
          </a:p>
        </p:txBody>
      </p:sp>
      <p:sp>
        <p:nvSpPr>
          <p:cNvPr id="26" name="Picture Placeholder 24">
            <a:extLst>
              <a:ext uri="{FF2B5EF4-FFF2-40B4-BE49-F238E27FC236}">
                <a16:creationId xmlns:a16="http://schemas.microsoft.com/office/drawing/2014/main" id="{E749DFD7-FAF4-331A-33B7-FFA2AF5AE494}"/>
              </a:ext>
            </a:extLst>
          </p:cNvPr>
          <p:cNvSpPr>
            <a:spLocks noGrp="1"/>
          </p:cNvSpPr>
          <p:nvPr>
            <p:ph type="pic" sz="quarter" idx="20"/>
          </p:nvPr>
        </p:nvSpPr>
        <p:spPr>
          <a:xfrm>
            <a:off x="5056059" y="2020237"/>
            <a:ext cx="2079882" cy="2077999"/>
          </a:xfrm>
          <a:prstGeom prst="ellipse">
            <a:avLst/>
          </a:prstGeom>
        </p:spPr>
        <p:txBody>
          <a:bodyPr>
            <a:normAutofit/>
          </a:bodyPr>
          <a:lstStyle>
            <a:lvl1pPr>
              <a:defRPr sz="1600"/>
            </a:lvl1pPr>
          </a:lstStyle>
          <a:p>
            <a:endParaRPr lang="en-US"/>
          </a:p>
        </p:txBody>
      </p:sp>
      <p:sp>
        <p:nvSpPr>
          <p:cNvPr id="27" name="Picture Placeholder 24">
            <a:extLst>
              <a:ext uri="{FF2B5EF4-FFF2-40B4-BE49-F238E27FC236}">
                <a16:creationId xmlns:a16="http://schemas.microsoft.com/office/drawing/2014/main" id="{A9774028-8722-8AAA-4F13-E5F92C2C27D9}"/>
              </a:ext>
            </a:extLst>
          </p:cNvPr>
          <p:cNvSpPr>
            <a:spLocks noGrp="1"/>
          </p:cNvSpPr>
          <p:nvPr>
            <p:ph type="pic" sz="quarter" idx="21"/>
          </p:nvPr>
        </p:nvSpPr>
        <p:spPr>
          <a:xfrm>
            <a:off x="8948254" y="2020237"/>
            <a:ext cx="2079882" cy="2077999"/>
          </a:xfrm>
          <a:prstGeom prst="ellipse">
            <a:avLst/>
          </a:prstGeom>
        </p:spPr>
        <p:txBody>
          <a:bodyPr>
            <a:normAutofit/>
          </a:bodyPr>
          <a:lstStyle>
            <a:lvl1pPr>
              <a:defRPr sz="1600"/>
            </a:lvl1pPr>
          </a:lstStyle>
          <a:p>
            <a:endParaRPr lang="en-US"/>
          </a:p>
        </p:txBody>
      </p:sp>
      <p:pic>
        <p:nvPicPr>
          <p:cNvPr id="2" name="Picture 1">
            <a:extLst>
              <a:ext uri="{FF2B5EF4-FFF2-40B4-BE49-F238E27FC236}">
                <a16:creationId xmlns:a16="http://schemas.microsoft.com/office/drawing/2014/main" id="{D50B6A8D-B721-2FB1-FB36-B3FEFF54BA4F}"/>
              </a:ext>
            </a:extLst>
          </p:cNvPr>
          <p:cNvPicPr/>
          <p:nvPr userDrawn="1"/>
        </p:nvPicPr>
        <p:blipFill>
          <a:blip r:embed="rId2">
            <a:extLst>
              <a:ext uri="{28A0092B-C50C-407E-A947-70E740481C1C}">
                <a14:useLocalDpi xmlns:a14="http://schemas.microsoft.com/office/drawing/2010/main" val="0"/>
              </a:ext>
            </a:extLst>
          </a:blip>
          <a:srcRect/>
          <a:stretch/>
        </p:blipFill>
        <p:spPr>
          <a:xfrm>
            <a:off x="9888331" y="5804848"/>
            <a:ext cx="2303669" cy="1053151"/>
          </a:xfrm>
          <a:prstGeom prst="rect">
            <a:avLst/>
          </a:prstGeom>
        </p:spPr>
      </p:pic>
      <p:sp>
        <p:nvSpPr>
          <p:cNvPr id="5" name="Text Placeholder 7">
            <a:extLst>
              <a:ext uri="{FF2B5EF4-FFF2-40B4-BE49-F238E27FC236}">
                <a16:creationId xmlns:a16="http://schemas.microsoft.com/office/drawing/2014/main" id="{FDACD918-505B-66BF-E4E8-E6065DCF2989}"/>
              </a:ext>
            </a:extLst>
          </p:cNvPr>
          <p:cNvSpPr>
            <a:spLocks noGrp="1"/>
          </p:cNvSpPr>
          <p:nvPr>
            <p:ph type="body" sz="quarter" idx="22" hasCustomPrompt="1"/>
          </p:nvPr>
        </p:nvSpPr>
        <p:spPr>
          <a:xfrm>
            <a:off x="663576" y="1036156"/>
            <a:ext cx="8525917" cy="633417"/>
          </a:xfrm>
        </p:spPr>
        <p:txBody>
          <a:bodyPr lIns="0" tIns="0" rIns="0" bIns="0" anchor="t" anchorCtr="0">
            <a:noAutofit/>
          </a:bodyPr>
          <a:lstStyle>
            <a:lvl1pPr marL="0" indent="0">
              <a:lnSpc>
                <a:spcPct val="100000"/>
              </a:lnSpc>
              <a:spcBef>
                <a:spcPts val="0"/>
              </a:spcBef>
              <a:spcAft>
                <a:spcPts val="600"/>
              </a:spcAft>
              <a:buNone/>
              <a:defRPr sz="4000" b="1">
                <a:solidFill>
                  <a:schemeClr val="accent3"/>
                </a:solidFill>
                <a:latin typeface="Century Gothic" panose="020B0502020202020204" pitchFamily="34" charset="0"/>
              </a:defRPr>
            </a:lvl1pPr>
          </a:lstStyle>
          <a:p>
            <a:pPr lvl="0"/>
            <a:r>
              <a:rPr lang="en-US"/>
              <a:t>Slide Title Goes Here</a:t>
            </a:r>
          </a:p>
        </p:txBody>
      </p:sp>
      <p:cxnSp>
        <p:nvCxnSpPr>
          <p:cNvPr id="6" name="Straight Connector 5">
            <a:extLst>
              <a:ext uri="{FF2B5EF4-FFF2-40B4-BE49-F238E27FC236}">
                <a16:creationId xmlns:a16="http://schemas.microsoft.com/office/drawing/2014/main" id="{0C345AE4-2407-9636-AAC4-9813BF3B319E}"/>
              </a:ext>
            </a:extLst>
          </p:cNvPr>
          <p:cNvCxnSpPr>
            <a:cxnSpLocks/>
          </p:cNvCxnSpPr>
          <p:nvPr userDrawn="1"/>
        </p:nvCxnSpPr>
        <p:spPr>
          <a:xfrm>
            <a:off x="663572" y="547902"/>
            <a:ext cx="3062264" cy="0"/>
          </a:xfrm>
          <a:prstGeom prst="line">
            <a:avLst/>
          </a:prstGeom>
          <a:ln w="12700">
            <a:solidFill>
              <a:srgbClr val="F18C21"/>
            </a:solidFill>
          </a:ln>
        </p:spPr>
        <p:style>
          <a:lnRef idx="2">
            <a:schemeClr val="accent1"/>
          </a:lnRef>
          <a:fillRef idx="0">
            <a:schemeClr val="accent1"/>
          </a:fillRef>
          <a:effectRef idx="1">
            <a:schemeClr val="accent1"/>
          </a:effectRef>
          <a:fontRef idx="minor">
            <a:schemeClr val="tx1"/>
          </a:fontRef>
        </p:style>
      </p:cxnSp>
      <p:sp>
        <p:nvSpPr>
          <p:cNvPr id="7" name="Text Placeholder 14">
            <a:extLst>
              <a:ext uri="{FF2B5EF4-FFF2-40B4-BE49-F238E27FC236}">
                <a16:creationId xmlns:a16="http://schemas.microsoft.com/office/drawing/2014/main" id="{16F6066B-9E0F-D8F8-BB54-0B5C7B1F4B72}"/>
              </a:ext>
            </a:extLst>
          </p:cNvPr>
          <p:cNvSpPr>
            <a:spLocks noGrp="1"/>
          </p:cNvSpPr>
          <p:nvPr>
            <p:ph type="body" sz="quarter" idx="23" hasCustomPrompt="1"/>
          </p:nvPr>
        </p:nvSpPr>
        <p:spPr>
          <a:xfrm>
            <a:off x="663573" y="101327"/>
            <a:ext cx="3062263" cy="435934"/>
          </a:xfrm>
        </p:spPr>
        <p:txBody>
          <a:bodyPr lIns="0" tIns="0" rIns="0" bIns="0" anchor="ctr" anchorCtr="0">
            <a:noAutofit/>
          </a:bodyPr>
          <a:lstStyle>
            <a:lvl1pPr marL="0" indent="0">
              <a:buNone/>
              <a:defRPr sz="1400">
                <a:solidFill>
                  <a:srgbClr val="F18C21"/>
                </a:solidFill>
                <a:latin typeface="Century Gothic" panose="020B0502020202020204" pitchFamily="34" charset="0"/>
              </a:defRPr>
            </a:lvl1pPr>
          </a:lstStyle>
          <a:p>
            <a:pPr lvl="0"/>
            <a:r>
              <a:rPr lang="en-US"/>
              <a:t>SECTION TITLE GOES HERE</a:t>
            </a:r>
          </a:p>
        </p:txBody>
      </p:sp>
    </p:spTree>
    <p:extLst>
      <p:ext uri="{BB962C8B-B14F-4D97-AF65-F5344CB8AC3E}">
        <p14:creationId xmlns:p14="http://schemas.microsoft.com/office/powerpoint/2010/main" val="1095812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hite_Transition">
    <p:bg>
      <p:bgPr>
        <a:gradFill>
          <a:gsLst>
            <a:gs pos="1000">
              <a:schemeClr val="bg1"/>
            </a:gs>
            <a:gs pos="47000">
              <a:schemeClr val="bg1"/>
            </a:gs>
            <a:gs pos="100000">
              <a:schemeClr val="tx1"/>
            </a:gs>
          </a:gsLst>
          <a:lin ang="12600000" scaled="0"/>
        </a:gra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660B925-23A4-B5EA-4AC5-AE1440D9E13C}"/>
              </a:ext>
            </a:extLst>
          </p:cNvPr>
          <p:cNvSpPr>
            <a:spLocks noGrp="1"/>
          </p:cNvSpPr>
          <p:nvPr>
            <p:ph type="ctrTitle" hasCustomPrompt="1"/>
          </p:nvPr>
        </p:nvSpPr>
        <p:spPr>
          <a:xfrm>
            <a:off x="1612462" y="4665135"/>
            <a:ext cx="8967075" cy="728662"/>
          </a:xfrm>
        </p:spPr>
        <p:txBody>
          <a:bodyPr lIns="0" tIns="0" rIns="0" bIns="0" anchor="b">
            <a:noAutofit/>
          </a:bodyPr>
          <a:lstStyle>
            <a:lvl1pPr algn="ctr">
              <a:defRPr sz="4000" b="1">
                <a:solidFill>
                  <a:schemeClr val="tx1"/>
                </a:solidFill>
                <a:latin typeface="Century Gothic" panose="020B0502020202020204" pitchFamily="34" charset="0"/>
              </a:defRPr>
            </a:lvl1pPr>
          </a:lstStyle>
          <a:p>
            <a:r>
              <a:rPr lang="en-US"/>
              <a:t>Transitional Slide Title</a:t>
            </a:r>
          </a:p>
        </p:txBody>
      </p:sp>
      <p:sp>
        <p:nvSpPr>
          <p:cNvPr id="7" name="Text Placeholder 23">
            <a:extLst>
              <a:ext uri="{FF2B5EF4-FFF2-40B4-BE49-F238E27FC236}">
                <a16:creationId xmlns:a16="http://schemas.microsoft.com/office/drawing/2014/main" id="{50838B81-1803-9BA6-20F3-549DB028F327}"/>
              </a:ext>
            </a:extLst>
          </p:cNvPr>
          <p:cNvSpPr>
            <a:spLocks noGrp="1"/>
          </p:cNvSpPr>
          <p:nvPr>
            <p:ph type="body" sz="quarter" idx="13" hasCustomPrompt="1"/>
          </p:nvPr>
        </p:nvSpPr>
        <p:spPr>
          <a:xfrm>
            <a:off x="1612461" y="5536711"/>
            <a:ext cx="8967075" cy="851391"/>
          </a:xfrm>
        </p:spPr>
        <p:txBody>
          <a:bodyPr wrap="none" lIns="0" tIns="0" rIns="0" bIns="0">
            <a:noAutofit/>
          </a:bodyPr>
          <a:lstStyle>
            <a:lvl1pPr marL="0" indent="0" algn="ctr">
              <a:buNone/>
              <a:defRPr sz="2400" b="0">
                <a:solidFill>
                  <a:schemeClr val="accent2"/>
                </a:solidFill>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a:t>Subtitle or Caption if needed</a:t>
            </a:r>
          </a:p>
        </p:txBody>
      </p:sp>
      <p:pic>
        <p:nvPicPr>
          <p:cNvPr id="8" name="Picture 7" descr="Logo, icon&#10;&#10;Description automatically generated">
            <a:extLst>
              <a:ext uri="{FF2B5EF4-FFF2-40B4-BE49-F238E27FC236}">
                <a16:creationId xmlns:a16="http://schemas.microsoft.com/office/drawing/2014/main" id="{83378512-7C7A-F3FF-95AB-3723BBAE950D}"/>
              </a:ext>
            </a:extLst>
          </p:cNvPr>
          <p:cNvPicPr>
            <a:picLocks noGrp="1" noRo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9888331" y="5804848"/>
            <a:ext cx="2303670" cy="1053151"/>
          </a:xfrm>
          <a:prstGeom prst="rect">
            <a:avLst/>
          </a:prstGeom>
        </p:spPr>
      </p:pic>
      <p:sp>
        <p:nvSpPr>
          <p:cNvPr id="9" name="Oval 8">
            <a:extLst>
              <a:ext uri="{FF2B5EF4-FFF2-40B4-BE49-F238E27FC236}">
                <a16:creationId xmlns:a16="http://schemas.microsoft.com/office/drawing/2014/main" id="{6C6315C8-1EC9-E35C-98E9-9580124A3F80}"/>
              </a:ext>
            </a:extLst>
          </p:cNvPr>
          <p:cNvSpPr/>
          <p:nvPr userDrawn="1"/>
        </p:nvSpPr>
        <p:spPr>
          <a:xfrm>
            <a:off x="4284134" y="832105"/>
            <a:ext cx="3623733" cy="3623733"/>
          </a:xfrm>
          <a:prstGeom prst="ellipse">
            <a:avLst/>
          </a:prstGeom>
          <a:gradFill flip="none" rotWithShape="1">
            <a:gsLst>
              <a:gs pos="0">
                <a:schemeClr val="tx1"/>
              </a:gs>
              <a:gs pos="100000">
                <a:schemeClr val="accent2"/>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icture Placeholder 18">
            <a:extLst>
              <a:ext uri="{FF2B5EF4-FFF2-40B4-BE49-F238E27FC236}">
                <a16:creationId xmlns:a16="http://schemas.microsoft.com/office/drawing/2014/main" id="{3EBFD601-5344-FA07-C72F-83C5564B33A6}"/>
              </a:ext>
            </a:extLst>
          </p:cNvPr>
          <p:cNvSpPr>
            <a:spLocks noGrp="1"/>
          </p:cNvSpPr>
          <p:nvPr>
            <p:ph type="pic" sz="quarter" idx="11"/>
          </p:nvPr>
        </p:nvSpPr>
        <p:spPr>
          <a:xfrm>
            <a:off x="4379128" y="889002"/>
            <a:ext cx="3433744" cy="3433743"/>
          </a:xfrm>
          <a:prstGeom prst="ellipse">
            <a:avLst/>
          </a:prstGeom>
        </p:spPr>
        <p:txBody>
          <a:bodyPr/>
          <a:lstStyle/>
          <a:p>
            <a:endParaRPr lang="en-US"/>
          </a:p>
        </p:txBody>
      </p:sp>
    </p:spTree>
    <p:extLst>
      <p:ext uri="{BB962C8B-B14F-4D97-AF65-F5344CB8AC3E}">
        <p14:creationId xmlns:p14="http://schemas.microsoft.com/office/powerpoint/2010/main" val="25690187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White_Content 5">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2E26F9FD-0C2C-0405-1A50-175F12F7D75D}"/>
              </a:ext>
            </a:extLst>
          </p:cNvPr>
          <p:cNvSpPr>
            <a:spLocks noGrp="1"/>
          </p:cNvSpPr>
          <p:nvPr>
            <p:ph type="body" sz="quarter" idx="10" hasCustomPrompt="1"/>
          </p:nvPr>
        </p:nvSpPr>
        <p:spPr>
          <a:xfrm>
            <a:off x="663576" y="1036156"/>
            <a:ext cx="8525917" cy="633417"/>
          </a:xfrm>
        </p:spPr>
        <p:txBody>
          <a:bodyPr lIns="0" tIns="0" rIns="0" bIns="0" anchor="t" anchorCtr="0">
            <a:noAutofit/>
          </a:bodyPr>
          <a:lstStyle>
            <a:lvl1pPr marL="0" indent="0">
              <a:lnSpc>
                <a:spcPct val="100000"/>
              </a:lnSpc>
              <a:spcBef>
                <a:spcPts val="0"/>
              </a:spcBef>
              <a:spcAft>
                <a:spcPts val="600"/>
              </a:spcAft>
              <a:buNone/>
              <a:defRPr sz="4000" b="1">
                <a:solidFill>
                  <a:schemeClr val="accent3"/>
                </a:solidFill>
                <a:latin typeface="Century Gothic" panose="020B0502020202020204" pitchFamily="34" charset="0"/>
              </a:defRPr>
            </a:lvl1pPr>
          </a:lstStyle>
          <a:p>
            <a:pPr lvl="0"/>
            <a:r>
              <a:rPr lang="en-US"/>
              <a:t>Slide Title Goes Here</a:t>
            </a:r>
          </a:p>
        </p:txBody>
      </p:sp>
      <p:sp>
        <p:nvSpPr>
          <p:cNvPr id="11" name="Text Placeholder 10">
            <a:extLst>
              <a:ext uri="{FF2B5EF4-FFF2-40B4-BE49-F238E27FC236}">
                <a16:creationId xmlns:a16="http://schemas.microsoft.com/office/drawing/2014/main" id="{4045FA90-86DE-EE16-B253-B732A0175842}"/>
              </a:ext>
            </a:extLst>
          </p:cNvPr>
          <p:cNvSpPr>
            <a:spLocks noGrp="1"/>
          </p:cNvSpPr>
          <p:nvPr>
            <p:ph type="body" sz="quarter" idx="11" hasCustomPrompt="1"/>
          </p:nvPr>
        </p:nvSpPr>
        <p:spPr>
          <a:xfrm>
            <a:off x="1563301" y="2100784"/>
            <a:ext cx="3831088" cy="1107969"/>
          </a:xfrm>
        </p:spPr>
        <p:txBody>
          <a:bodyPr lIns="0" tIns="0" rIns="0" bIns="0" anchor="t" anchorCtr="0">
            <a:noAutofit/>
          </a:bodyPr>
          <a:lstStyle>
            <a:lvl1pPr marL="0" indent="0">
              <a:lnSpc>
                <a:spcPct val="100000"/>
              </a:lnSpc>
              <a:buNone/>
              <a:defRPr sz="1400">
                <a:solidFill>
                  <a:schemeClr val="tx2"/>
                </a:solidFill>
                <a:latin typeface="Century Gothic" panose="020B0502020202020204" pitchFamily="34" charset="0"/>
              </a:defRPr>
            </a:lvl1pPr>
          </a:lstStyle>
          <a:p>
            <a:pPr lvl="0"/>
            <a:r>
              <a:rPr lang="en-US"/>
              <a:t>Lorem ipsum odor </a:t>
            </a:r>
            <a:r>
              <a:rPr lang="en-US" err="1"/>
              <a:t>amet</a:t>
            </a:r>
            <a:r>
              <a:rPr lang="en-US"/>
              <a:t>, </a:t>
            </a:r>
            <a:r>
              <a:rPr lang="en-US" err="1"/>
              <a:t>consectetuer</a:t>
            </a:r>
            <a:r>
              <a:rPr lang="en-US"/>
              <a:t> </a:t>
            </a:r>
            <a:r>
              <a:rPr lang="en-US" err="1"/>
              <a:t>adipiscing</a:t>
            </a:r>
            <a:r>
              <a:rPr lang="en-US"/>
              <a:t> </a:t>
            </a:r>
            <a:r>
              <a:rPr lang="en-US" err="1"/>
              <a:t>elit</a:t>
            </a:r>
            <a:r>
              <a:rPr lang="en-US"/>
              <a:t>. Mi </a:t>
            </a:r>
            <a:r>
              <a:rPr lang="en-US" err="1"/>
              <a:t>posuere</a:t>
            </a:r>
            <a:r>
              <a:rPr lang="en-US"/>
              <a:t> </a:t>
            </a:r>
            <a:r>
              <a:rPr lang="en-US" err="1"/>
              <a:t>ultricies</a:t>
            </a:r>
            <a:r>
              <a:rPr lang="en-US"/>
              <a:t> </a:t>
            </a:r>
            <a:r>
              <a:rPr lang="en-US" err="1"/>
              <a:t>pellentesque</a:t>
            </a:r>
            <a:r>
              <a:rPr lang="en-US"/>
              <a:t>, </a:t>
            </a:r>
            <a:r>
              <a:rPr lang="en-US" err="1"/>
              <a:t>malesuada</a:t>
            </a:r>
            <a:r>
              <a:rPr lang="en-US"/>
              <a:t> </a:t>
            </a:r>
            <a:r>
              <a:rPr lang="en-US" err="1"/>
              <a:t>dictumst</a:t>
            </a:r>
            <a:r>
              <a:rPr lang="en-US"/>
              <a:t> pulvinar. </a:t>
            </a:r>
            <a:r>
              <a:rPr lang="en-US" err="1"/>
              <a:t>Aliquet</a:t>
            </a:r>
            <a:r>
              <a:rPr lang="en-US"/>
              <a:t> </a:t>
            </a:r>
            <a:r>
              <a:rPr lang="en-US" err="1"/>
              <a:t>venenatis</a:t>
            </a:r>
            <a:r>
              <a:rPr lang="en-US"/>
              <a:t> </a:t>
            </a:r>
            <a:r>
              <a:rPr lang="en-US" err="1"/>
              <a:t>volutpat</a:t>
            </a:r>
            <a:r>
              <a:rPr lang="en-US"/>
              <a:t> </a:t>
            </a:r>
            <a:r>
              <a:rPr lang="en-US" err="1"/>
              <a:t>ridiculus</a:t>
            </a:r>
            <a:r>
              <a:rPr lang="en-US"/>
              <a:t> </a:t>
            </a:r>
            <a:r>
              <a:rPr lang="en-US" err="1"/>
              <a:t>sollicitudin</a:t>
            </a:r>
            <a:r>
              <a:rPr lang="en-US"/>
              <a:t> fames </a:t>
            </a:r>
            <a:r>
              <a:rPr lang="en-US" err="1"/>
              <a:t>vivamus</a:t>
            </a:r>
            <a:r>
              <a:rPr lang="en-US"/>
              <a:t>. </a:t>
            </a:r>
          </a:p>
        </p:txBody>
      </p:sp>
      <p:sp>
        <p:nvSpPr>
          <p:cNvPr id="10" name="Picture Placeholder 9">
            <a:extLst>
              <a:ext uri="{FF2B5EF4-FFF2-40B4-BE49-F238E27FC236}">
                <a16:creationId xmlns:a16="http://schemas.microsoft.com/office/drawing/2014/main" id="{8D19CFD9-D076-CE8C-E0DD-4A5371D81CC8}"/>
              </a:ext>
            </a:extLst>
          </p:cNvPr>
          <p:cNvSpPr>
            <a:spLocks noGrp="1"/>
          </p:cNvSpPr>
          <p:nvPr>
            <p:ph type="pic" sz="quarter" idx="16"/>
          </p:nvPr>
        </p:nvSpPr>
        <p:spPr>
          <a:xfrm>
            <a:off x="663577" y="2101226"/>
            <a:ext cx="598154" cy="598154"/>
          </a:xfrm>
        </p:spPr>
        <p:txBody>
          <a:bodyPr>
            <a:normAutofit/>
          </a:bodyPr>
          <a:lstStyle>
            <a:lvl1pPr>
              <a:defRPr sz="900"/>
            </a:lvl1pPr>
          </a:lstStyle>
          <a:p>
            <a:endParaRPr lang="en-US"/>
          </a:p>
        </p:txBody>
      </p:sp>
      <p:sp>
        <p:nvSpPr>
          <p:cNvPr id="13" name="Text Placeholder 10">
            <a:extLst>
              <a:ext uri="{FF2B5EF4-FFF2-40B4-BE49-F238E27FC236}">
                <a16:creationId xmlns:a16="http://schemas.microsoft.com/office/drawing/2014/main" id="{764E2469-1715-D16E-84BC-02B1366EC15B}"/>
              </a:ext>
            </a:extLst>
          </p:cNvPr>
          <p:cNvSpPr>
            <a:spLocks noGrp="1"/>
          </p:cNvSpPr>
          <p:nvPr>
            <p:ph type="body" sz="quarter" idx="17" hasCustomPrompt="1"/>
          </p:nvPr>
        </p:nvSpPr>
        <p:spPr>
          <a:xfrm>
            <a:off x="1563301" y="3603278"/>
            <a:ext cx="3831088" cy="1107969"/>
          </a:xfrm>
        </p:spPr>
        <p:txBody>
          <a:bodyPr lIns="0" tIns="0" rIns="0" bIns="0" anchor="t" anchorCtr="0">
            <a:noAutofit/>
          </a:bodyPr>
          <a:lstStyle>
            <a:lvl1pPr marL="0" indent="0">
              <a:lnSpc>
                <a:spcPct val="100000"/>
              </a:lnSpc>
              <a:buNone/>
              <a:defRPr sz="1400">
                <a:solidFill>
                  <a:schemeClr val="tx2"/>
                </a:solidFill>
                <a:latin typeface="Century Gothic" panose="020B0502020202020204" pitchFamily="34" charset="0"/>
              </a:defRPr>
            </a:lvl1pPr>
          </a:lstStyle>
          <a:p>
            <a:pPr lvl="0"/>
            <a:r>
              <a:rPr lang="en-US"/>
              <a:t>Lorem ipsum odor </a:t>
            </a:r>
            <a:r>
              <a:rPr lang="en-US" err="1"/>
              <a:t>amet</a:t>
            </a:r>
            <a:r>
              <a:rPr lang="en-US"/>
              <a:t>, </a:t>
            </a:r>
            <a:r>
              <a:rPr lang="en-US" err="1"/>
              <a:t>consectetuer</a:t>
            </a:r>
            <a:r>
              <a:rPr lang="en-US"/>
              <a:t> </a:t>
            </a:r>
            <a:r>
              <a:rPr lang="en-US" err="1"/>
              <a:t>adipiscing</a:t>
            </a:r>
            <a:r>
              <a:rPr lang="en-US"/>
              <a:t> </a:t>
            </a:r>
            <a:r>
              <a:rPr lang="en-US" err="1"/>
              <a:t>elit</a:t>
            </a:r>
            <a:r>
              <a:rPr lang="en-US"/>
              <a:t>. Mi </a:t>
            </a:r>
            <a:r>
              <a:rPr lang="en-US" err="1"/>
              <a:t>posuere</a:t>
            </a:r>
            <a:r>
              <a:rPr lang="en-US"/>
              <a:t> </a:t>
            </a:r>
            <a:r>
              <a:rPr lang="en-US" err="1"/>
              <a:t>ultricies</a:t>
            </a:r>
            <a:r>
              <a:rPr lang="en-US"/>
              <a:t> </a:t>
            </a:r>
            <a:r>
              <a:rPr lang="en-US" err="1"/>
              <a:t>pellentesque</a:t>
            </a:r>
            <a:r>
              <a:rPr lang="en-US"/>
              <a:t>, </a:t>
            </a:r>
            <a:r>
              <a:rPr lang="en-US" err="1"/>
              <a:t>malesuada</a:t>
            </a:r>
            <a:r>
              <a:rPr lang="en-US"/>
              <a:t> </a:t>
            </a:r>
            <a:r>
              <a:rPr lang="en-US" err="1"/>
              <a:t>dictumst</a:t>
            </a:r>
            <a:r>
              <a:rPr lang="en-US"/>
              <a:t> pulvinar. </a:t>
            </a:r>
            <a:r>
              <a:rPr lang="en-US" err="1"/>
              <a:t>Aliquet</a:t>
            </a:r>
            <a:r>
              <a:rPr lang="en-US"/>
              <a:t> </a:t>
            </a:r>
            <a:r>
              <a:rPr lang="en-US" err="1"/>
              <a:t>venenatis</a:t>
            </a:r>
            <a:r>
              <a:rPr lang="en-US"/>
              <a:t> </a:t>
            </a:r>
            <a:r>
              <a:rPr lang="en-US" err="1"/>
              <a:t>volutpat</a:t>
            </a:r>
            <a:r>
              <a:rPr lang="en-US"/>
              <a:t> </a:t>
            </a:r>
            <a:r>
              <a:rPr lang="en-US" err="1"/>
              <a:t>ridiculus</a:t>
            </a:r>
            <a:r>
              <a:rPr lang="en-US"/>
              <a:t> </a:t>
            </a:r>
            <a:r>
              <a:rPr lang="en-US" err="1"/>
              <a:t>sollicitudin</a:t>
            </a:r>
            <a:r>
              <a:rPr lang="en-US"/>
              <a:t> fames </a:t>
            </a:r>
            <a:r>
              <a:rPr lang="en-US" err="1"/>
              <a:t>vivamus</a:t>
            </a:r>
            <a:r>
              <a:rPr lang="en-US"/>
              <a:t>. </a:t>
            </a:r>
          </a:p>
        </p:txBody>
      </p:sp>
      <p:sp>
        <p:nvSpPr>
          <p:cNvPr id="14" name="Picture Placeholder 9">
            <a:extLst>
              <a:ext uri="{FF2B5EF4-FFF2-40B4-BE49-F238E27FC236}">
                <a16:creationId xmlns:a16="http://schemas.microsoft.com/office/drawing/2014/main" id="{60CEE4FA-7792-7A18-F4E0-C3431A2E255A}"/>
              </a:ext>
            </a:extLst>
          </p:cNvPr>
          <p:cNvSpPr>
            <a:spLocks noGrp="1"/>
          </p:cNvSpPr>
          <p:nvPr>
            <p:ph type="pic" sz="quarter" idx="18"/>
          </p:nvPr>
        </p:nvSpPr>
        <p:spPr>
          <a:xfrm>
            <a:off x="663577" y="3603720"/>
            <a:ext cx="598154" cy="598154"/>
          </a:xfrm>
        </p:spPr>
        <p:txBody>
          <a:bodyPr>
            <a:normAutofit/>
          </a:bodyPr>
          <a:lstStyle>
            <a:lvl1pPr>
              <a:defRPr sz="900"/>
            </a:lvl1pPr>
          </a:lstStyle>
          <a:p>
            <a:endParaRPr lang="en-US"/>
          </a:p>
        </p:txBody>
      </p:sp>
      <p:sp>
        <p:nvSpPr>
          <p:cNvPr id="16" name="Text Placeholder 10">
            <a:extLst>
              <a:ext uri="{FF2B5EF4-FFF2-40B4-BE49-F238E27FC236}">
                <a16:creationId xmlns:a16="http://schemas.microsoft.com/office/drawing/2014/main" id="{DF1BA1D8-8B92-AB3E-BB33-CB7588E53EBC}"/>
              </a:ext>
            </a:extLst>
          </p:cNvPr>
          <p:cNvSpPr>
            <a:spLocks noGrp="1"/>
          </p:cNvSpPr>
          <p:nvPr>
            <p:ph type="body" sz="quarter" idx="19" hasCustomPrompt="1"/>
          </p:nvPr>
        </p:nvSpPr>
        <p:spPr>
          <a:xfrm>
            <a:off x="7327512" y="2100784"/>
            <a:ext cx="3831088" cy="1107969"/>
          </a:xfrm>
        </p:spPr>
        <p:txBody>
          <a:bodyPr lIns="0" tIns="0" rIns="0" bIns="0" anchor="t" anchorCtr="0">
            <a:noAutofit/>
          </a:bodyPr>
          <a:lstStyle>
            <a:lvl1pPr marL="0" indent="0">
              <a:lnSpc>
                <a:spcPct val="100000"/>
              </a:lnSpc>
              <a:buNone/>
              <a:defRPr sz="1400">
                <a:solidFill>
                  <a:schemeClr val="tx2"/>
                </a:solidFill>
                <a:latin typeface="Century Gothic" panose="020B0502020202020204" pitchFamily="34" charset="0"/>
              </a:defRPr>
            </a:lvl1pPr>
          </a:lstStyle>
          <a:p>
            <a:pPr lvl="0"/>
            <a:r>
              <a:rPr lang="en-US"/>
              <a:t>Lorem ipsum odor </a:t>
            </a:r>
            <a:r>
              <a:rPr lang="en-US" err="1"/>
              <a:t>amet</a:t>
            </a:r>
            <a:r>
              <a:rPr lang="en-US"/>
              <a:t>, </a:t>
            </a:r>
            <a:r>
              <a:rPr lang="en-US" err="1"/>
              <a:t>consectetuer</a:t>
            </a:r>
            <a:r>
              <a:rPr lang="en-US"/>
              <a:t> </a:t>
            </a:r>
            <a:r>
              <a:rPr lang="en-US" err="1"/>
              <a:t>adipiscing</a:t>
            </a:r>
            <a:r>
              <a:rPr lang="en-US"/>
              <a:t> </a:t>
            </a:r>
            <a:r>
              <a:rPr lang="en-US" err="1"/>
              <a:t>elit</a:t>
            </a:r>
            <a:r>
              <a:rPr lang="en-US"/>
              <a:t>. Mi </a:t>
            </a:r>
            <a:r>
              <a:rPr lang="en-US" err="1"/>
              <a:t>posuere</a:t>
            </a:r>
            <a:r>
              <a:rPr lang="en-US"/>
              <a:t> </a:t>
            </a:r>
            <a:r>
              <a:rPr lang="en-US" err="1"/>
              <a:t>ultricies</a:t>
            </a:r>
            <a:r>
              <a:rPr lang="en-US"/>
              <a:t> </a:t>
            </a:r>
            <a:r>
              <a:rPr lang="en-US" err="1"/>
              <a:t>pellentesque</a:t>
            </a:r>
            <a:r>
              <a:rPr lang="en-US"/>
              <a:t>, </a:t>
            </a:r>
            <a:r>
              <a:rPr lang="en-US" err="1"/>
              <a:t>malesuada</a:t>
            </a:r>
            <a:r>
              <a:rPr lang="en-US"/>
              <a:t> </a:t>
            </a:r>
            <a:r>
              <a:rPr lang="en-US" err="1"/>
              <a:t>dictumst</a:t>
            </a:r>
            <a:r>
              <a:rPr lang="en-US"/>
              <a:t> pulvinar. </a:t>
            </a:r>
            <a:r>
              <a:rPr lang="en-US" err="1"/>
              <a:t>Aliquet</a:t>
            </a:r>
            <a:r>
              <a:rPr lang="en-US"/>
              <a:t> </a:t>
            </a:r>
            <a:r>
              <a:rPr lang="en-US" err="1"/>
              <a:t>venenatis</a:t>
            </a:r>
            <a:r>
              <a:rPr lang="en-US"/>
              <a:t> </a:t>
            </a:r>
            <a:r>
              <a:rPr lang="en-US" err="1"/>
              <a:t>volutpat</a:t>
            </a:r>
            <a:r>
              <a:rPr lang="en-US"/>
              <a:t> </a:t>
            </a:r>
            <a:r>
              <a:rPr lang="en-US" err="1"/>
              <a:t>ridiculus</a:t>
            </a:r>
            <a:r>
              <a:rPr lang="en-US"/>
              <a:t> </a:t>
            </a:r>
            <a:r>
              <a:rPr lang="en-US" err="1"/>
              <a:t>sollicitudin</a:t>
            </a:r>
            <a:r>
              <a:rPr lang="en-US"/>
              <a:t> fames </a:t>
            </a:r>
            <a:r>
              <a:rPr lang="en-US" err="1"/>
              <a:t>vivamus</a:t>
            </a:r>
            <a:r>
              <a:rPr lang="en-US"/>
              <a:t>. </a:t>
            </a:r>
          </a:p>
        </p:txBody>
      </p:sp>
      <p:sp>
        <p:nvSpPr>
          <p:cNvPr id="17" name="Picture Placeholder 9">
            <a:extLst>
              <a:ext uri="{FF2B5EF4-FFF2-40B4-BE49-F238E27FC236}">
                <a16:creationId xmlns:a16="http://schemas.microsoft.com/office/drawing/2014/main" id="{57A52410-44F6-232A-8296-1E408F4CB2EC}"/>
              </a:ext>
            </a:extLst>
          </p:cNvPr>
          <p:cNvSpPr>
            <a:spLocks noGrp="1"/>
          </p:cNvSpPr>
          <p:nvPr>
            <p:ph type="pic" sz="quarter" idx="20"/>
          </p:nvPr>
        </p:nvSpPr>
        <p:spPr>
          <a:xfrm>
            <a:off x="6427787" y="2101225"/>
            <a:ext cx="598155" cy="598155"/>
          </a:xfrm>
        </p:spPr>
        <p:txBody>
          <a:bodyPr>
            <a:normAutofit/>
          </a:bodyPr>
          <a:lstStyle>
            <a:lvl1pPr>
              <a:defRPr sz="900"/>
            </a:lvl1pPr>
          </a:lstStyle>
          <a:p>
            <a:endParaRPr lang="en-US"/>
          </a:p>
        </p:txBody>
      </p:sp>
      <p:sp>
        <p:nvSpPr>
          <p:cNvPr id="18" name="Text Placeholder 10">
            <a:extLst>
              <a:ext uri="{FF2B5EF4-FFF2-40B4-BE49-F238E27FC236}">
                <a16:creationId xmlns:a16="http://schemas.microsoft.com/office/drawing/2014/main" id="{774119C1-2A81-E14A-A99E-0B4BC2F0F6C3}"/>
              </a:ext>
            </a:extLst>
          </p:cNvPr>
          <p:cNvSpPr>
            <a:spLocks noGrp="1"/>
          </p:cNvSpPr>
          <p:nvPr>
            <p:ph type="body" sz="quarter" idx="21" hasCustomPrompt="1"/>
          </p:nvPr>
        </p:nvSpPr>
        <p:spPr>
          <a:xfrm>
            <a:off x="7327512" y="3603278"/>
            <a:ext cx="3831088" cy="1107969"/>
          </a:xfrm>
        </p:spPr>
        <p:txBody>
          <a:bodyPr lIns="0" tIns="0" rIns="0" bIns="0" anchor="t" anchorCtr="0">
            <a:noAutofit/>
          </a:bodyPr>
          <a:lstStyle>
            <a:lvl1pPr marL="0" indent="0">
              <a:lnSpc>
                <a:spcPct val="100000"/>
              </a:lnSpc>
              <a:buNone/>
              <a:defRPr sz="1400">
                <a:solidFill>
                  <a:schemeClr val="tx2"/>
                </a:solidFill>
                <a:latin typeface="Century Gothic" panose="020B0502020202020204" pitchFamily="34" charset="0"/>
              </a:defRPr>
            </a:lvl1pPr>
          </a:lstStyle>
          <a:p>
            <a:pPr lvl="0"/>
            <a:r>
              <a:rPr lang="en-US"/>
              <a:t>Lorem ipsum odor </a:t>
            </a:r>
            <a:r>
              <a:rPr lang="en-US" err="1"/>
              <a:t>amet</a:t>
            </a:r>
            <a:r>
              <a:rPr lang="en-US"/>
              <a:t>, </a:t>
            </a:r>
            <a:r>
              <a:rPr lang="en-US" err="1"/>
              <a:t>consectetuer</a:t>
            </a:r>
            <a:r>
              <a:rPr lang="en-US"/>
              <a:t> </a:t>
            </a:r>
            <a:r>
              <a:rPr lang="en-US" err="1"/>
              <a:t>adipiscing</a:t>
            </a:r>
            <a:r>
              <a:rPr lang="en-US"/>
              <a:t> </a:t>
            </a:r>
            <a:r>
              <a:rPr lang="en-US" err="1"/>
              <a:t>elit</a:t>
            </a:r>
            <a:r>
              <a:rPr lang="en-US"/>
              <a:t>. Mi </a:t>
            </a:r>
            <a:r>
              <a:rPr lang="en-US" err="1"/>
              <a:t>posuere</a:t>
            </a:r>
            <a:r>
              <a:rPr lang="en-US"/>
              <a:t> </a:t>
            </a:r>
            <a:r>
              <a:rPr lang="en-US" err="1"/>
              <a:t>ultricies</a:t>
            </a:r>
            <a:r>
              <a:rPr lang="en-US"/>
              <a:t> </a:t>
            </a:r>
            <a:r>
              <a:rPr lang="en-US" err="1"/>
              <a:t>pellentesque</a:t>
            </a:r>
            <a:r>
              <a:rPr lang="en-US"/>
              <a:t>, </a:t>
            </a:r>
            <a:r>
              <a:rPr lang="en-US" err="1"/>
              <a:t>malesuada</a:t>
            </a:r>
            <a:r>
              <a:rPr lang="en-US"/>
              <a:t> </a:t>
            </a:r>
            <a:r>
              <a:rPr lang="en-US" err="1"/>
              <a:t>dictumst</a:t>
            </a:r>
            <a:r>
              <a:rPr lang="en-US"/>
              <a:t> pulvinar. </a:t>
            </a:r>
            <a:r>
              <a:rPr lang="en-US" err="1"/>
              <a:t>Aliquet</a:t>
            </a:r>
            <a:r>
              <a:rPr lang="en-US"/>
              <a:t> </a:t>
            </a:r>
            <a:r>
              <a:rPr lang="en-US" err="1"/>
              <a:t>venenatis</a:t>
            </a:r>
            <a:r>
              <a:rPr lang="en-US"/>
              <a:t> </a:t>
            </a:r>
            <a:r>
              <a:rPr lang="en-US" err="1"/>
              <a:t>volutpat</a:t>
            </a:r>
            <a:r>
              <a:rPr lang="en-US"/>
              <a:t> </a:t>
            </a:r>
            <a:r>
              <a:rPr lang="en-US" err="1"/>
              <a:t>ridiculus</a:t>
            </a:r>
            <a:r>
              <a:rPr lang="en-US"/>
              <a:t> </a:t>
            </a:r>
            <a:r>
              <a:rPr lang="en-US" err="1"/>
              <a:t>sollicitudin</a:t>
            </a:r>
            <a:r>
              <a:rPr lang="en-US"/>
              <a:t> fames </a:t>
            </a:r>
            <a:r>
              <a:rPr lang="en-US" err="1"/>
              <a:t>vivamus</a:t>
            </a:r>
            <a:r>
              <a:rPr lang="en-US"/>
              <a:t>. </a:t>
            </a:r>
          </a:p>
        </p:txBody>
      </p:sp>
      <p:sp>
        <p:nvSpPr>
          <p:cNvPr id="20" name="Picture Placeholder 9">
            <a:extLst>
              <a:ext uri="{FF2B5EF4-FFF2-40B4-BE49-F238E27FC236}">
                <a16:creationId xmlns:a16="http://schemas.microsoft.com/office/drawing/2014/main" id="{14ABD186-417D-A568-0599-674A1C1EC398}"/>
              </a:ext>
            </a:extLst>
          </p:cNvPr>
          <p:cNvSpPr>
            <a:spLocks noGrp="1"/>
          </p:cNvSpPr>
          <p:nvPr>
            <p:ph type="pic" sz="quarter" idx="22"/>
          </p:nvPr>
        </p:nvSpPr>
        <p:spPr>
          <a:xfrm>
            <a:off x="6427787" y="3603719"/>
            <a:ext cx="598155" cy="598155"/>
          </a:xfrm>
        </p:spPr>
        <p:txBody>
          <a:bodyPr>
            <a:normAutofit/>
          </a:bodyPr>
          <a:lstStyle>
            <a:lvl1pPr>
              <a:defRPr sz="900"/>
            </a:lvl1pPr>
          </a:lstStyle>
          <a:p>
            <a:endParaRPr lang="en-US"/>
          </a:p>
        </p:txBody>
      </p:sp>
      <p:pic>
        <p:nvPicPr>
          <p:cNvPr id="21" name="Picture 20">
            <a:extLst>
              <a:ext uri="{FF2B5EF4-FFF2-40B4-BE49-F238E27FC236}">
                <a16:creationId xmlns:a16="http://schemas.microsoft.com/office/drawing/2014/main" id="{CFE2B096-4866-4E6C-F35D-77D727E20EF4}"/>
              </a:ext>
            </a:extLst>
          </p:cNvPr>
          <p:cNvPicPr>
            <a:picLocks noGrp="1" noRo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rcRect/>
          <a:stretch/>
        </p:blipFill>
        <p:spPr>
          <a:xfrm>
            <a:off x="9888332" y="5804848"/>
            <a:ext cx="2303667" cy="1053150"/>
          </a:xfrm>
          <a:prstGeom prst="rect">
            <a:avLst/>
          </a:prstGeom>
        </p:spPr>
      </p:pic>
      <p:sp>
        <p:nvSpPr>
          <p:cNvPr id="23" name="Text Placeholder 10">
            <a:extLst>
              <a:ext uri="{FF2B5EF4-FFF2-40B4-BE49-F238E27FC236}">
                <a16:creationId xmlns:a16="http://schemas.microsoft.com/office/drawing/2014/main" id="{63D18F4D-0578-EFB6-B3F9-833FC811E09D}"/>
              </a:ext>
            </a:extLst>
          </p:cNvPr>
          <p:cNvSpPr>
            <a:spLocks noGrp="1"/>
          </p:cNvSpPr>
          <p:nvPr>
            <p:ph type="body" sz="quarter" idx="23" hasCustomPrompt="1"/>
          </p:nvPr>
        </p:nvSpPr>
        <p:spPr>
          <a:xfrm>
            <a:off x="1563301" y="5105772"/>
            <a:ext cx="3831088" cy="1107969"/>
          </a:xfrm>
        </p:spPr>
        <p:txBody>
          <a:bodyPr lIns="0" tIns="0" rIns="0" bIns="0" anchor="t" anchorCtr="0">
            <a:noAutofit/>
          </a:bodyPr>
          <a:lstStyle>
            <a:lvl1pPr marL="0" indent="0">
              <a:lnSpc>
                <a:spcPct val="100000"/>
              </a:lnSpc>
              <a:buNone/>
              <a:defRPr sz="1400">
                <a:solidFill>
                  <a:schemeClr val="tx2"/>
                </a:solidFill>
                <a:latin typeface="Century Gothic" panose="020B0502020202020204" pitchFamily="34" charset="0"/>
              </a:defRPr>
            </a:lvl1pPr>
          </a:lstStyle>
          <a:p>
            <a:pPr lvl="0"/>
            <a:r>
              <a:rPr lang="en-US"/>
              <a:t>Lorem ipsum odor </a:t>
            </a:r>
            <a:r>
              <a:rPr lang="en-US" err="1"/>
              <a:t>amet</a:t>
            </a:r>
            <a:r>
              <a:rPr lang="en-US"/>
              <a:t>, </a:t>
            </a:r>
            <a:r>
              <a:rPr lang="en-US" err="1"/>
              <a:t>consectetuer</a:t>
            </a:r>
            <a:r>
              <a:rPr lang="en-US"/>
              <a:t> </a:t>
            </a:r>
            <a:r>
              <a:rPr lang="en-US" err="1"/>
              <a:t>adipiscing</a:t>
            </a:r>
            <a:r>
              <a:rPr lang="en-US"/>
              <a:t> </a:t>
            </a:r>
            <a:r>
              <a:rPr lang="en-US" err="1"/>
              <a:t>elit</a:t>
            </a:r>
            <a:r>
              <a:rPr lang="en-US"/>
              <a:t>. Mi </a:t>
            </a:r>
            <a:r>
              <a:rPr lang="en-US" err="1"/>
              <a:t>posuere</a:t>
            </a:r>
            <a:r>
              <a:rPr lang="en-US"/>
              <a:t> </a:t>
            </a:r>
            <a:r>
              <a:rPr lang="en-US" err="1"/>
              <a:t>ultricies</a:t>
            </a:r>
            <a:r>
              <a:rPr lang="en-US"/>
              <a:t> </a:t>
            </a:r>
            <a:r>
              <a:rPr lang="en-US" err="1"/>
              <a:t>pellentesque</a:t>
            </a:r>
            <a:r>
              <a:rPr lang="en-US"/>
              <a:t>, </a:t>
            </a:r>
            <a:r>
              <a:rPr lang="en-US" err="1"/>
              <a:t>malesuada</a:t>
            </a:r>
            <a:r>
              <a:rPr lang="en-US"/>
              <a:t> </a:t>
            </a:r>
            <a:r>
              <a:rPr lang="en-US" err="1"/>
              <a:t>dictumst</a:t>
            </a:r>
            <a:r>
              <a:rPr lang="en-US"/>
              <a:t> pulvinar. </a:t>
            </a:r>
            <a:r>
              <a:rPr lang="en-US" err="1"/>
              <a:t>Aliquet</a:t>
            </a:r>
            <a:r>
              <a:rPr lang="en-US"/>
              <a:t> </a:t>
            </a:r>
            <a:r>
              <a:rPr lang="en-US" err="1"/>
              <a:t>venenatis</a:t>
            </a:r>
            <a:r>
              <a:rPr lang="en-US"/>
              <a:t> </a:t>
            </a:r>
            <a:r>
              <a:rPr lang="en-US" err="1"/>
              <a:t>volutpat</a:t>
            </a:r>
            <a:r>
              <a:rPr lang="en-US"/>
              <a:t> </a:t>
            </a:r>
            <a:r>
              <a:rPr lang="en-US" err="1"/>
              <a:t>ridiculus</a:t>
            </a:r>
            <a:r>
              <a:rPr lang="en-US"/>
              <a:t> </a:t>
            </a:r>
            <a:r>
              <a:rPr lang="en-US" err="1"/>
              <a:t>sollicitudin</a:t>
            </a:r>
            <a:r>
              <a:rPr lang="en-US"/>
              <a:t> fames </a:t>
            </a:r>
            <a:r>
              <a:rPr lang="en-US" err="1"/>
              <a:t>vivamus</a:t>
            </a:r>
            <a:r>
              <a:rPr lang="en-US"/>
              <a:t>. </a:t>
            </a:r>
          </a:p>
        </p:txBody>
      </p:sp>
      <p:sp>
        <p:nvSpPr>
          <p:cNvPr id="24" name="Picture Placeholder 9">
            <a:extLst>
              <a:ext uri="{FF2B5EF4-FFF2-40B4-BE49-F238E27FC236}">
                <a16:creationId xmlns:a16="http://schemas.microsoft.com/office/drawing/2014/main" id="{E750AAC6-D6A6-FFB0-992E-38212398A502}"/>
              </a:ext>
            </a:extLst>
          </p:cNvPr>
          <p:cNvSpPr>
            <a:spLocks noGrp="1"/>
          </p:cNvSpPr>
          <p:nvPr>
            <p:ph type="pic" sz="quarter" idx="24"/>
          </p:nvPr>
        </p:nvSpPr>
        <p:spPr>
          <a:xfrm>
            <a:off x="663577" y="5106214"/>
            <a:ext cx="598154" cy="598154"/>
          </a:xfrm>
        </p:spPr>
        <p:txBody>
          <a:bodyPr>
            <a:normAutofit/>
          </a:bodyPr>
          <a:lstStyle>
            <a:lvl1pPr>
              <a:defRPr sz="900"/>
            </a:lvl1pPr>
          </a:lstStyle>
          <a:p>
            <a:endParaRPr lang="en-US"/>
          </a:p>
        </p:txBody>
      </p:sp>
      <p:cxnSp>
        <p:nvCxnSpPr>
          <p:cNvPr id="2" name="Straight Connector 1">
            <a:extLst>
              <a:ext uri="{FF2B5EF4-FFF2-40B4-BE49-F238E27FC236}">
                <a16:creationId xmlns:a16="http://schemas.microsoft.com/office/drawing/2014/main" id="{7C86BFE8-DEAA-82A5-038C-18F4DEE251D8}"/>
              </a:ext>
            </a:extLst>
          </p:cNvPr>
          <p:cNvCxnSpPr>
            <a:cxnSpLocks/>
          </p:cNvCxnSpPr>
          <p:nvPr userDrawn="1"/>
        </p:nvCxnSpPr>
        <p:spPr>
          <a:xfrm>
            <a:off x="663575" y="547902"/>
            <a:ext cx="3062264" cy="0"/>
          </a:xfrm>
          <a:prstGeom prst="line">
            <a:avLst/>
          </a:prstGeom>
          <a:ln w="12700">
            <a:solidFill>
              <a:srgbClr val="F18C21"/>
            </a:solidFill>
          </a:ln>
        </p:spPr>
        <p:style>
          <a:lnRef idx="2">
            <a:schemeClr val="accent1"/>
          </a:lnRef>
          <a:fillRef idx="0">
            <a:schemeClr val="accent1"/>
          </a:fillRef>
          <a:effectRef idx="1">
            <a:schemeClr val="accent1"/>
          </a:effectRef>
          <a:fontRef idx="minor">
            <a:schemeClr val="tx1"/>
          </a:fontRef>
        </p:style>
      </p:cxnSp>
      <p:sp>
        <p:nvSpPr>
          <p:cNvPr id="3" name="Text Placeholder 14">
            <a:extLst>
              <a:ext uri="{FF2B5EF4-FFF2-40B4-BE49-F238E27FC236}">
                <a16:creationId xmlns:a16="http://schemas.microsoft.com/office/drawing/2014/main" id="{8EC2EC9E-8733-AD4A-C358-155497EC3062}"/>
              </a:ext>
            </a:extLst>
          </p:cNvPr>
          <p:cNvSpPr>
            <a:spLocks noGrp="1"/>
          </p:cNvSpPr>
          <p:nvPr>
            <p:ph type="body" sz="quarter" idx="25" hasCustomPrompt="1"/>
          </p:nvPr>
        </p:nvSpPr>
        <p:spPr>
          <a:xfrm>
            <a:off x="663576" y="101327"/>
            <a:ext cx="3062263" cy="435934"/>
          </a:xfrm>
        </p:spPr>
        <p:txBody>
          <a:bodyPr lIns="0" tIns="0" rIns="0" bIns="0" anchor="ctr" anchorCtr="0">
            <a:noAutofit/>
          </a:bodyPr>
          <a:lstStyle>
            <a:lvl1pPr marL="0" indent="0">
              <a:buNone/>
              <a:defRPr sz="1400">
                <a:solidFill>
                  <a:srgbClr val="F18C21"/>
                </a:solidFill>
                <a:latin typeface="Century Gothic" panose="020B0502020202020204" pitchFamily="34" charset="0"/>
              </a:defRPr>
            </a:lvl1pPr>
          </a:lstStyle>
          <a:p>
            <a:pPr lvl="0"/>
            <a:r>
              <a:rPr lang="en-US"/>
              <a:t>SECTION TITLE GOES HERE</a:t>
            </a:r>
          </a:p>
        </p:txBody>
      </p:sp>
    </p:spTree>
    <p:extLst>
      <p:ext uri="{BB962C8B-B14F-4D97-AF65-F5344CB8AC3E}">
        <p14:creationId xmlns:p14="http://schemas.microsoft.com/office/powerpoint/2010/main" val="41119094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White_En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36266EE-F34D-2C96-53B7-4EB107E29885}"/>
              </a:ext>
            </a:extLst>
          </p:cNvPr>
          <p:cNvSpPr txBox="1"/>
          <p:nvPr userDrawn="1"/>
        </p:nvSpPr>
        <p:spPr>
          <a:xfrm>
            <a:off x="774344" y="1096796"/>
            <a:ext cx="5045834" cy="2554545"/>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a:ln>
                  <a:noFill/>
                </a:ln>
                <a:solidFill>
                  <a:schemeClr val="accent3"/>
                </a:solidFill>
                <a:effectLst/>
                <a:uLnTx/>
                <a:uFillTx/>
                <a:latin typeface="Century Gothic" panose="020B0502020202020204" pitchFamily="34" charset="0"/>
                <a:ea typeface="+mn-ea"/>
                <a:cs typeface="+mn-cs"/>
              </a:rPr>
              <a:t>THANK</a:t>
            </a:r>
            <a:br>
              <a:rPr kumimoji="0" lang="en-US" sz="8000" b="1" i="0" u="none" strike="noStrike" kern="1200" cap="none" spc="0" normalizeH="0" baseline="0" noProof="0">
                <a:ln>
                  <a:noFill/>
                </a:ln>
                <a:solidFill>
                  <a:schemeClr val="accent3"/>
                </a:solidFill>
                <a:effectLst/>
                <a:uLnTx/>
                <a:uFillTx/>
                <a:latin typeface="Century Gothic" panose="020B0502020202020204" pitchFamily="34" charset="0"/>
                <a:ea typeface="+mn-ea"/>
                <a:cs typeface="+mn-cs"/>
              </a:rPr>
            </a:br>
            <a:r>
              <a:rPr kumimoji="0" lang="en-US" sz="8000" b="1" i="0" u="none" strike="noStrike" kern="1200" cap="none" spc="0" normalizeH="0" baseline="0" noProof="0">
                <a:ln>
                  <a:noFill/>
                </a:ln>
                <a:solidFill>
                  <a:schemeClr val="accent3"/>
                </a:solidFill>
                <a:effectLst/>
                <a:uLnTx/>
                <a:uFillTx/>
                <a:latin typeface="Century Gothic" panose="020B0502020202020204" pitchFamily="34" charset="0"/>
                <a:ea typeface="+mn-ea"/>
                <a:cs typeface="+mn-cs"/>
              </a:rPr>
              <a:t>YOU!</a:t>
            </a:r>
          </a:p>
        </p:txBody>
      </p:sp>
      <p:grpSp>
        <p:nvGrpSpPr>
          <p:cNvPr id="10" name="Group 9">
            <a:extLst>
              <a:ext uri="{FF2B5EF4-FFF2-40B4-BE49-F238E27FC236}">
                <a16:creationId xmlns:a16="http://schemas.microsoft.com/office/drawing/2014/main" id="{68A642C5-6DDC-DBF1-E356-F218C357DF67}"/>
              </a:ext>
            </a:extLst>
          </p:cNvPr>
          <p:cNvGrpSpPr/>
          <p:nvPr userDrawn="1"/>
        </p:nvGrpSpPr>
        <p:grpSpPr>
          <a:xfrm>
            <a:off x="6232915" y="1220386"/>
            <a:ext cx="5298386" cy="4420603"/>
            <a:chOff x="6232915" y="1220386"/>
            <a:chExt cx="5298386" cy="4420603"/>
          </a:xfrm>
        </p:grpSpPr>
        <p:sp>
          <p:nvSpPr>
            <p:cNvPr id="2" name="TextBox 1">
              <a:extLst>
                <a:ext uri="{FF2B5EF4-FFF2-40B4-BE49-F238E27FC236}">
                  <a16:creationId xmlns:a16="http://schemas.microsoft.com/office/drawing/2014/main" id="{BD2F04E9-6279-656E-E704-436CFCAD0B4E}"/>
                </a:ext>
              </a:extLst>
            </p:cNvPr>
            <p:cNvSpPr txBox="1"/>
            <p:nvPr userDrawn="1"/>
          </p:nvSpPr>
          <p:spPr>
            <a:xfrm>
              <a:off x="6551608" y="2056840"/>
              <a:ext cx="4660999" cy="338554"/>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chemeClr val="accent3"/>
                  </a:solidFill>
                  <a:effectLst/>
                  <a:uLnTx/>
                  <a:uFillTx/>
                  <a:latin typeface="Century Gothic" panose="020B0502020202020204" pitchFamily="34" charset="0"/>
                  <a:ea typeface="+mn-ea"/>
                  <a:cs typeface="+mn-cs"/>
                </a:rPr>
                <a:t>www.hpsj-mvhp.org | 1-888-936-PLAN (7526)</a:t>
              </a:r>
            </a:p>
          </p:txBody>
        </p:sp>
        <p:grpSp>
          <p:nvGrpSpPr>
            <p:cNvPr id="28" name="Group 27">
              <a:extLst>
                <a:ext uri="{FF2B5EF4-FFF2-40B4-BE49-F238E27FC236}">
                  <a16:creationId xmlns:a16="http://schemas.microsoft.com/office/drawing/2014/main" id="{B220D74A-AA0E-3ACF-ED9F-BF0E31AFE776}"/>
                </a:ext>
              </a:extLst>
            </p:cNvPr>
            <p:cNvGrpSpPr/>
            <p:nvPr userDrawn="1"/>
          </p:nvGrpSpPr>
          <p:grpSpPr>
            <a:xfrm>
              <a:off x="7577336" y="2838865"/>
              <a:ext cx="2609544" cy="1316784"/>
              <a:chOff x="4791229" y="2651345"/>
              <a:chExt cx="2609544" cy="1316784"/>
            </a:xfrm>
          </p:grpSpPr>
          <p:pic>
            <p:nvPicPr>
              <p:cNvPr id="9" name="Picture 8">
                <a:extLst>
                  <a:ext uri="{FF2B5EF4-FFF2-40B4-BE49-F238E27FC236}">
                    <a16:creationId xmlns:a16="http://schemas.microsoft.com/office/drawing/2014/main" id="{17191A6E-3C1C-DB7E-A16D-910A9BDA3C6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958841" y="2651345"/>
                <a:ext cx="274320" cy="274320"/>
              </a:xfrm>
              <a:prstGeom prst="rect">
                <a:avLst/>
              </a:prstGeom>
            </p:spPr>
          </p:pic>
          <p:sp>
            <p:nvSpPr>
              <p:cNvPr id="12" name="TextBox 11">
                <a:extLst>
                  <a:ext uri="{FF2B5EF4-FFF2-40B4-BE49-F238E27FC236}">
                    <a16:creationId xmlns:a16="http://schemas.microsoft.com/office/drawing/2014/main" id="{138D6169-394A-8AA1-F8FB-7F044607592B}"/>
                  </a:ext>
                </a:extLst>
              </p:cNvPr>
              <p:cNvSpPr txBox="1"/>
              <p:nvPr userDrawn="1"/>
            </p:nvSpPr>
            <p:spPr>
              <a:xfrm>
                <a:off x="4791229" y="2998633"/>
                <a:ext cx="2609544" cy="969496"/>
              </a:xfrm>
              <a:prstGeom prst="rect">
                <a:avLst/>
              </a:prstGeom>
              <a:noFill/>
            </p:spPr>
            <p:txBody>
              <a:bodyPr wrap="square" lIns="0" tIns="0" rIns="0" bIns="0" rtlCol="0" anchor="t">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600" b="1" i="0" u="none" strike="noStrike" kern="1200" cap="none" spc="0" normalizeH="0" baseline="0" noProof="0">
                    <a:ln>
                      <a:noFill/>
                    </a:ln>
                    <a:solidFill>
                      <a:schemeClr val="accent4"/>
                    </a:solidFill>
                    <a:effectLst/>
                    <a:uLnTx/>
                    <a:uFillTx/>
                    <a:latin typeface="Century Gothic" panose="020B0502020202020204" pitchFamily="34" charset="0"/>
                    <a:ea typeface="+mn-ea"/>
                    <a:cs typeface="+mn-cs"/>
                  </a:rPr>
                  <a:t>San Joaquin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3F3F3F"/>
                    </a:solidFill>
                    <a:effectLst/>
                    <a:uLnTx/>
                    <a:uFillTx/>
                    <a:latin typeface="Century Gothic" panose="020B0502020202020204" pitchFamily="34" charset="0"/>
                    <a:ea typeface="+mn-ea"/>
                    <a:cs typeface="+mn-cs"/>
                  </a:rPr>
                  <a:t>HPSJ/MVHP Headquarters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3F3F3F"/>
                    </a:solidFill>
                    <a:effectLst/>
                    <a:uLnTx/>
                    <a:uFillTx/>
                    <a:latin typeface="Century Gothic" panose="020B0502020202020204" pitchFamily="34" charset="0"/>
                    <a:ea typeface="+mn-ea"/>
                    <a:cs typeface="+mn-cs"/>
                  </a:rPr>
                  <a:t>7751 South Manthey Road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3F3F3F"/>
                    </a:solidFill>
                    <a:effectLst/>
                    <a:uLnTx/>
                    <a:uFillTx/>
                    <a:latin typeface="Century Gothic" panose="020B0502020202020204" pitchFamily="34" charset="0"/>
                    <a:ea typeface="+mn-ea"/>
                    <a:cs typeface="+mn-cs"/>
                  </a:rPr>
                  <a:t>French Camp, CA 95231</a:t>
                </a:r>
              </a:p>
            </p:txBody>
          </p:sp>
        </p:grpSp>
        <p:grpSp>
          <p:nvGrpSpPr>
            <p:cNvPr id="37" name="Group 36">
              <a:extLst>
                <a:ext uri="{FF2B5EF4-FFF2-40B4-BE49-F238E27FC236}">
                  <a16:creationId xmlns:a16="http://schemas.microsoft.com/office/drawing/2014/main" id="{1DED6E40-F810-B0CE-BB94-30669148F380}"/>
                </a:ext>
              </a:extLst>
            </p:cNvPr>
            <p:cNvGrpSpPr/>
            <p:nvPr userDrawn="1"/>
          </p:nvGrpSpPr>
          <p:grpSpPr>
            <a:xfrm>
              <a:off x="6232915" y="4539648"/>
              <a:ext cx="5298386" cy="1101341"/>
              <a:chOff x="6449453" y="4630219"/>
              <a:chExt cx="5298386" cy="1101341"/>
            </a:xfrm>
          </p:grpSpPr>
          <p:grpSp>
            <p:nvGrpSpPr>
              <p:cNvPr id="27" name="Group 26">
                <a:extLst>
                  <a:ext uri="{FF2B5EF4-FFF2-40B4-BE49-F238E27FC236}">
                    <a16:creationId xmlns:a16="http://schemas.microsoft.com/office/drawing/2014/main" id="{4716A83B-F56D-9F32-4583-D628D013A572}"/>
                  </a:ext>
                </a:extLst>
              </p:cNvPr>
              <p:cNvGrpSpPr/>
              <p:nvPr userDrawn="1"/>
            </p:nvGrpSpPr>
            <p:grpSpPr>
              <a:xfrm>
                <a:off x="6449453" y="4630219"/>
                <a:ext cx="2609544" cy="1101341"/>
                <a:chOff x="1515036" y="2651345"/>
                <a:chExt cx="2609544" cy="1101341"/>
              </a:xfrm>
            </p:grpSpPr>
            <p:pic>
              <p:nvPicPr>
                <p:cNvPr id="22" name="Picture 21">
                  <a:extLst>
                    <a:ext uri="{FF2B5EF4-FFF2-40B4-BE49-F238E27FC236}">
                      <a16:creationId xmlns:a16="http://schemas.microsoft.com/office/drawing/2014/main" id="{49C15816-8235-F2AF-8B5F-201095AE807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2682648" y="2651345"/>
                  <a:ext cx="274320" cy="274320"/>
                </a:xfrm>
                <a:prstGeom prst="rect">
                  <a:avLst/>
                </a:prstGeom>
              </p:spPr>
            </p:pic>
            <p:sp>
              <p:nvSpPr>
                <p:cNvPr id="23" name="TextBox 22">
                  <a:extLst>
                    <a:ext uri="{FF2B5EF4-FFF2-40B4-BE49-F238E27FC236}">
                      <a16:creationId xmlns:a16="http://schemas.microsoft.com/office/drawing/2014/main" id="{B888B7B7-8525-E0C6-202F-09B3DFFFBC5A}"/>
                    </a:ext>
                  </a:extLst>
                </p:cNvPr>
                <p:cNvSpPr txBox="1"/>
                <p:nvPr userDrawn="1"/>
              </p:nvSpPr>
              <p:spPr>
                <a:xfrm>
                  <a:off x="1515036" y="2998633"/>
                  <a:ext cx="2609544" cy="754053"/>
                </a:xfrm>
                <a:prstGeom prst="rect">
                  <a:avLst/>
                </a:prstGeom>
                <a:noFill/>
              </p:spPr>
              <p:txBody>
                <a:bodyPr wrap="square" lIns="0" tIns="0" rIns="0" bIns="0" rtlCol="0" anchor="t">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600" b="1" i="0" u="none" strike="noStrike" kern="1200" cap="none" spc="0" normalizeH="0" baseline="0" noProof="0">
                      <a:ln>
                        <a:noFill/>
                      </a:ln>
                      <a:solidFill>
                        <a:schemeClr val="accent4"/>
                      </a:solidFill>
                      <a:effectLst/>
                      <a:uLnTx/>
                      <a:uFillTx/>
                      <a:latin typeface="Century Gothic" panose="020B0502020202020204" pitchFamily="34" charset="0"/>
                      <a:ea typeface="+mn-ea"/>
                      <a:cs typeface="+mn-cs"/>
                    </a:rPr>
                    <a:t>Stanislaus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3F3F3F"/>
                      </a:solidFill>
                      <a:effectLst/>
                      <a:uLnTx/>
                      <a:uFillTx/>
                      <a:latin typeface="Century Gothic" panose="020B0502020202020204" pitchFamily="34" charset="0"/>
                      <a:ea typeface="+mn-ea"/>
                      <a:cs typeface="+mn-cs"/>
                    </a:rPr>
                    <a:t>1025 J Street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3F3F3F"/>
                      </a:solidFill>
                      <a:effectLst/>
                      <a:uLnTx/>
                      <a:uFillTx/>
                      <a:latin typeface="Century Gothic" panose="020B0502020202020204" pitchFamily="34" charset="0"/>
                      <a:ea typeface="+mn-ea"/>
                      <a:cs typeface="+mn-cs"/>
                    </a:rPr>
                    <a:t>Modesto, CA 95354</a:t>
                  </a:r>
                </a:p>
              </p:txBody>
            </p:sp>
          </p:grpSp>
          <p:grpSp>
            <p:nvGrpSpPr>
              <p:cNvPr id="29" name="Group 28">
                <a:extLst>
                  <a:ext uri="{FF2B5EF4-FFF2-40B4-BE49-F238E27FC236}">
                    <a16:creationId xmlns:a16="http://schemas.microsoft.com/office/drawing/2014/main" id="{D6B48882-A246-D510-FA84-196AB6EF0F6B}"/>
                  </a:ext>
                </a:extLst>
              </p:cNvPr>
              <p:cNvGrpSpPr/>
              <p:nvPr userDrawn="1"/>
            </p:nvGrpSpPr>
            <p:grpSpPr>
              <a:xfrm>
                <a:off x="9138295" y="4630219"/>
                <a:ext cx="2609544" cy="1101341"/>
                <a:chOff x="8067420" y="2651345"/>
                <a:chExt cx="2609544" cy="1101341"/>
              </a:xfrm>
            </p:grpSpPr>
            <p:pic>
              <p:nvPicPr>
                <p:cNvPr id="25" name="Picture 24">
                  <a:extLst>
                    <a:ext uri="{FF2B5EF4-FFF2-40B4-BE49-F238E27FC236}">
                      <a16:creationId xmlns:a16="http://schemas.microsoft.com/office/drawing/2014/main" id="{24610584-129F-622C-E630-F24DE8332DA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235032" y="2651345"/>
                  <a:ext cx="274320" cy="274320"/>
                </a:xfrm>
                <a:prstGeom prst="rect">
                  <a:avLst/>
                </a:prstGeom>
              </p:spPr>
            </p:pic>
            <p:sp>
              <p:nvSpPr>
                <p:cNvPr id="26" name="TextBox 25">
                  <a:extLst>
                    <a:ext uri="{FF2B5EF4-FFF2-40B4-BE49-F238E27FC236}">
                      <a16:creationId xmlns:a16="http://schemas.microsoft.com/office/drawing/2014/main" id="{534DABA1-1BCC-D219-5ED8-7F09A00C6909}"/>
                    </a:ext>
                  </a:extLst>
                </p:cNvPr>
                <p:cNvSpPr txBox="1"/>
                <p:nvPr userDrawn="1"/>
              </p:nvSpPr>
              <p:spPr>
                <a:xfrm>
                  <a:off x="8067420" y="2998633"/>
                  <a:ext cx="2609544" cy="754053"/>
                </a:xfrm>
                <a:prstGeom prst="rect">
                  <a:avLst/>
                </a:prstGeom>
                <a:noFill/>
              </p:spPr>
              <p:txBody>
                <a:bodyPr wrap="square" lIns="0" tIns="0" rIns="0" bIns="0" rtlCol="0" anchor="t">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600" b="1" i="0" u="none" strike="noStrike" kern="1200" cap="none" spc="0" normalizeH="0" baseline="0" noProof="0">
                      <a:ln>
                        <a:noFill/>
                      </a:ln>
                      <a:solidFill>
                        <a:schemeClr val="accent4"/>
                      </a:solidFill>
                      <a:effectLst/>
                      <a:uLnTx/>
                      <a:uFillTx/>
                      <a:latin typeface="Century Gothic" panose="020B0502020202020204" pitchFamily="34" charset="0"/>
                      <a:ea typeface="+mn-ea"/>
                      <a:cs typeface="+mn-cs"/>
                    </a:rPr>
                    <a:t>El Dorado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3F3F3F"/>
                      </a:solidFill>
                      <a:effectLst/>
                      <a:uLnTx/>
                      <a:uFillTx/>
                      <a:latin typeface="Century Gothic" panose="020B0502020202020204" pitchFamily="34" charset="0"/>
                      <a:ea typeface="+mn-ea"/>
                      <a:cs typeface="+mn-cs"/>
                    </a:rPr>
                    <a:t>4237 Golden Circle Drive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3F3F3F"/>
                      </a:solidFill>
                      <a:effectLst/>
                      <a:uLnTx/>
                      <a:uFillTx/>
                      <a:latin typeface="Century Gothic" panose="020B0502020202020204" pitchFamily="34" charset="0"/>
                      <a:ea typeface="+mn-ea"/>
                      <a:cs typeface="+mn-cs"/>
                    </a:rPr>
                    <a:t>Placerville, CA 95667</a:t>
                  </a:r>
                </a:p>
              </p:txBody>
            </p:sp>
          </p:grpSp>
        </p:grpSp>
        <p:pic>
          <p:nvPicPr>
            <p:cNvPr id="7" name="Picture 6" descr="A picture containing logo&#10;&#10;Description automatically generated">
              <a:extLst>
                <a:ext uri="{FF2B5EF4-FFF2-40B4-BE49-F238E27FC236}">
                  <a16:creationId xmlns:a16="http://schemas.microsoft.com/office/drawing/2014/main" id="{D8982012-E008-A6E9-EBC8-39040BB510F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352851" y="1220386"/>
              <a:ext cx="5058514" cy="799327"/>
            </a:xfrm>
            <a:prstGeom prst="rect">
              <a:avLst/>
            </a:prstGeom>
          </p:spPr>
        </p:pic>
      </p:grpSp>
      <p:pic>
        <p:nvPicPr>
          <p:cNvPr id="4" name="Picture 3">
            <a:extLst>
              <a:ext uri="{FF2B5EF4-FFF2-40B4-BE49-F238E27FC236}">
                <a16:creationId xmlns:a16="http://schemas.microsoft.com/office/drawing/2014/main" id="{D3A22646-5A14-86D1-7A50-F55B54508158}"/>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flipH="1">
            <a:off x="0" y="5277982"/>
            <a:ext cx="4169913" cy="1580017"/>
          </a:xfrm>
          <a:prstGeom prst="rect">
            <a:avLst/>
          </a:prstGeom>
        </p:spPr>
      </p:pic>
    </p:spTree>
    <p:extLst>
      <p:ext uri="{BB962C8B-B14F-4D97-AF65-F5344CB8AC3E}">
        <p14:creationId xmlns:p14="http://schemas.microsoft.com/office/powerpoint/2010/main" val="15732469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Red_Title">
    <p:bg>
      <p:bgPr>
        <a:gradFill>
          <a:gsLst>
            <a:gs pos="0">
              <a:srgbClr val="F18C21"/>
            </a:gs>
            <a:gs pos="70000">
              <a:srgbClr val="BC332C"/>
            </a:gs>
          </a:gsLst>
          <a:lin ang="13500000" scaled="1"/>
        </a:gradFill>
        <a:effectLst/>
      </p:bgPr>
    </p:bg>
    <p:spTree>
      <p:nvGrpSpPr>
        <p:cNvPr id="1" name=""/>
        <p:cNvGrpSpPr/>
        <p:nvPr/>
      </p:nvGrpSpPr>
      <p:grpSpPr>
        <a:xfrm>
          <a:off x="0" y="0"/>
          <a:ext cx="0" cy="0"/>
          <a:chOff x="0" y="0"/>
          <a:chExt cx="0" cy="0"/>
        </a:xfrm>
      </p:grpSpPr>
      <p:pic>
        <p:nvPicPr>
          <p:cNvPr id="7" name="Picture 6" descr="Icon&#10;&#10;Description automatically generated">
            <a:extLst>
              <a:ext uri="{FF2B5EF4-FFF2-40B4-BE49-F238E27FC236}">
                <a16:creationId xmlns:a16="http://schemas.microsoft.com/office/drawing/2014/main" id="{3917D9F2-E2AD-F7CE-0D8B-CA07D1F3F36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56921" y="1182502"/>
            <a:ext cx="5235079" cy="5675498"/>
          </a:xfrm>
          <a:prstGeom prst="rect">
            <a:avLst/>
          </a:prstGeom>
        </p:spPr>
      </p:pic>
      <p:sp>
        <p:nvSpPr>
          <p:cNvPr id="8" name="Picture Placeholder 18">
            <a:extLst>
              <a:ext uri="{FF2B5EF4-FFF2-40B4-BE49-F238E27FC236}">
                <a16:creationId xmlns:a16="http://schemas.microsoft.com/office/drawing/2014/main" id="{B70FCC49-C6C8-78F3-D01F-2296981A5C8B}"/>
              </a:ext>
            </a:extLst>
          </p:cNvPr>
          <p:cNvSpPr>
            <a:spLocks noGrp="1"/>
          </p:cNvSpPr>
          <p:nvPr>
            <p:ph type="pic" sz="quarter" idx="11"/>
          </p:nvPr>
        </p:nvSpPr>
        <p:spPr>
          <a:xfrm>
            <a:off x="7126328" y="1293813"/>
            <a:ext cx="4510088" cy="4510087"/>
          </a:xfrm>
          <a:prstGeom prst="ellipse">
            <a:avLst/>
          </a:prstGeom>
        </p:spPr>
        <p:txBody>
          <a:bodyPr/>
          <a:lstStyle/>
          <a:p>
            <a:endParaRPr lang="en-US"/>
          </a:p>
        </p:txBody>
      </p:sp>
      <p:sp>
        <p:nvSpPr>
          <p:cNvPr id="10" name="Title 1">
            <a:extLst>
              <a:ext uri="{FF2B5EF4-FFF2-40B4-BE49-F238E27FC236}">
                <a16:creationId xmlns:a16="http://schemas.microsoft.com/office/drawing/2014/main" id="{C5138954-7F36-F38E-DA6E-440DC20A4E9B}"/>
              </a:ext>
            </a:extLst>
          </p:cNvPr>
          <p:cNvSpPr>
            <a:spLocks noGrp="1"/>
          </p:cNvSpPr>
          <p:nvPr>
            <p:ph type="ctrTitle" hasCustomPrompt="1"/>
          </p:nvPr>
        </p:nvSpPr>
        <p:spPr>
          <a:xfrm>
            <a:off x="664839" y="1578707"/>
            <a:ext cx="6251900" cy="1931255"/>
          </a:xfrm>
        </p:spPr>
        <p:txBody>
          <a:bodyPr lIns="0" tIns="0" rIns="0" bIns="0" anchor="b">
            <a:noAutofit/>
          </a:bodyPr>
          <a:lstStyle>
            <a:lvl1pPr algn="l">
              <a:defRPr sz="6200" b="1">
                <a:solidFill>
                  <a:schemeClr val="bg1"/>
                </a:solidFill>
                <a:latin typeface="Century Gothic" panose="020B0502020202020204" pitchFamily="34" charset="0"/>
              </a:defRPr>
            </a:lvl1pPr>
          </a:lstStyle>
          <a:p>
            <a:r>
              <a:rPr lang="en-US"/>
              <a:t>PRESENTATION TITLE GOES HERE</a:t>
            </a:r>
          </a:p>
        </p:txBody>
      </p:sp>
      <p:sp>
        <p:nvSpPr>
          <p:cNvPr id="12" name="Text Placeholder 11">
            <a:extLst>
              <a:ext uri="{FF2B5EF4-FFF2-40B4-BE49-F238E27FC236}">
                <a16:creationId xmlns:a16="http://schemas.microsoft.com/office/drawing/2014/main" id="{470B6A78-1A88-8AB0-E478-3FFD6C738A56}"/>
              </a:ext>
            </a:extLst>
          </p:cNvPr>
          <p:cNvSpPr>
            <a:spLocks noGrp="1"/>
          </p:cNvSpPr>
          <p:nvPr>
            <p:ph type="body" sz="quarter" idx="12" hasCustomPrompt="1"/>
          </p:nvPr>
        </p:nvSpPr>
        <p:spPr>
          <a:xfrm>
            <a:off x="663576" y="3656868"/>
            <a:ext cx="6253163" cy="846674"/>
          </a:xfrm>
        </p:spPr>
        <p:txBody>
          <a:bodyPr lIns="0" tIns="0" rIns="0" bIns="0">
            <a:noAutofit/>
          </a:bodyPr>
          <a:lstStyle>
            <a:lvl1pPr marL="0" indent="0">
              <a:buNone/>
              <a:defRPr>
                <a:solidFill>
                  <a:schemeClr val="accent4"/>
                </a:solidFill>
                <a:latin typeface="Century Gothic" panose="020B0502020202020204" pitchFamily="34" charset="0"/>
              </a:defRPr>
            </a:lvl1pPr>
          </a:lstStyle>
          <a:p>
            <a:pPr lvl="0"/>
            <a:r>
              <a:rPr lang="en-US"/>
              <a:t>Subtitle goes here</a:t>
            </a:r>
          </a:p>
        </p:txBody>
      </p:sp>
      <p:pic>
        <p:nvPicPr>
          <p:cNvPr id="17" name="Picture 16" descr="Logo&#10;&#10;Description automatically generated">
            <a:extLst>
              <a:ext uri="{FF2B5EF4-FFF2-40B4-BE49-F238E27FC236}">
                <a16:creationId xmlns:a16="http://schemas.microsoft.com/office/drawing/2014/main" id="{30927DEB-06A4-25C5-6845-A7F93160BFB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3576" y="417720"/>
            <a:ext cx="3758660" cy="671678"/>
          </a:xfrm>
          <a:prstGeom prst="rect">
            <a:avLst/>
          </a:prstGeom>
        </p:spPr>
      </p:pic>
      <p:sp>
        <p:nvSpPr>
          <p:cNvPr id="2" name="Text Placeholder 23">
            <a:extLst>
              <a:ext uri="{FF2B5EF4-FFF2-40B4-BE49-F238E27FC236}">
                <a16:creationId xmlns:a16="http://schemas.microsoft.com/office/drawing/2014/main" id="{024065E3-E293-42F2-4E34-44B4C4864F3D}"/>
              </a:ext>
            </a:extLst>
          </p:cNvPr>
          <p:cNvSpPr>
            <a:spLocks noGrp="1"/>
          </p:cNvSpPr>
          <p:nvPr>
            <p:ph type="body" sz="quarter" idx="13" hasCustomPrompt="1"/>
          </p:nvPr>
        </p:nvSpPr>
        <p:spPr>
          <a:xfrm>
            <a:off x="663576" y="5430877"/>
            <a:ext cx="6251900" cy="236447"/>
          </a:xfrm>
        </p:spPr>
        <p:txBody>
          <a:bodyPr wrap="none" lIns="0" tIns="0" rIns="0" bIns="0">
            <a:noAutofit/>
          </a:bodyPr>
          <a:lstStyle>
            <a:lvl1pPr marL="0" indent="0">
              <a:buNone/>
              <a:defRPr sz="1800" b="1">
                <a:solidFill>
                  <a:schemeClr val="bg1"/>
                </a:solidFill>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a:t>Speaker’s Name</a:t>
            </a:r>
          </a:p>
        </p:txBody>
      </p:sp>
      <p:sp>
        <p:nvSpPr>
          <p:cNvPr id="3" name="Text Placeholder 23">
            <a:extLst>
              <a:ext uri="{FF2B5EF4-FFF2-40B4-BE49-F238E27FC236}">
                <a16:creationId xmlns:a16="http://schemas.microsoft.com/office/drawing/2014/main" id="{434E9802-F465-1954-02EE-6FFA1922D43E}"/>
              </a:ext>
            </a:extLst>
          </p:cNvPr>
          <p:cNvSpPr>
            <a:spLocks noGrp="1"/>
          </p:cNvSpPr>
          <p:nvPr>
            <p:ph type="body" sz="quarter" idx="14" hasCustomPrompt="1"/>
          </p:nvPr>
        </p:nvSpPr>
        <p:spPr>
          <a:xfrm>
            <a:off x="663576" y="5740058"/>
            <a:ext cx="6251900" cy="291408"/>
          </a:xfrm>
        </p:spPr>
        <p:txBody>
          <a:bodyPr wrap="none" lIns="0" tIns="0" rIns="0" bIns="0">
            <a:noAutofit/>
          </a:bodyPr>
          <a:lstStyle>
            <a:lvl1pPr marL="0" indent="0">
              <a:lnSpc>
                <a:spcPct val="100000"/>
              </a:lnSpc>
              <a:spcBef>
                <a:spcPts val="400"/>
              </a:spcBef>
              <a:buNone/>
              <a:defRPr sz="1800" b="0">
                <a:solidFill>
                  <a:schemeClr val="bg1"/>
                </a:solidFill>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a:t>Event Title</a:t>
            </a:r>
          </a:p>
        </p:txBody>
      </p:sp>
      <p:sp>
        <p:nvSpPr>
          <p:cNvPr id="4" name="Text Placeholder 23">
            <a:extLst>
              <a:ext uri="{FF2B5EF4-FFF2-40B4-BE49-F238E27FC236}">
                <a16:creationId xmlns:a16="http://schemas.microsoft.com/office/drawing/2014/main" id="{04740C10-01D7-1DA9-29B5-BDC6AEE48617}"/>
              </a:ext>
            </a:extLst>
          </p:cNvPr>
          <p:cNvSpPr>
            <a:spLocks noGrp="1"/>
          </p:cNvSpPr>
          <p:nvPr>
            <p:ph type="body" sz="quarter" idx="17" hasCustomPrompt="1"/>
          </p:nvPr>
        </p:nvSpPr>
        <p:spPr>
          <a:xfrm>
            <a:off x="663576" y="6090824"/>
            <a:ext cx="6251900" cy="291408"/>
          </a:xfrm>
        </p:spPr>
        <p:txBody>
          <a:bodyPr wrap="none" lIns="0" tIns="0" rIns="0" bIns="0">
            <a:noAutofit/>
          </a:bodyPr>
          <a:lstStyle>
            <a:lvl1pPr marL="0" indent="0">
              <a:lnSpc>
                <a:spcPct val="100000"/>
              </a:lnSpc>
              <a:spcBef>
                <a:spcPts val="400"/>
              </a:spcBef>
              <a:buNone/>
              <a:defRPr sz="1800" b="0">
                <a:solidFill>
                  <a:schemeClr val="bg1"/>
                </a:solidFill>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a:t>Month DD, YYYY</a:t>
            </a:r>
          </a:p>
        </p:txBody>
      </p:sp>
    </p:spTree>
    <p:extLst>
      <p:ext uri="{BB962C8B-B14F-4D97-AF65-F5344CB8AC3E}">
        <p14:creationId xmlns:p14="http://schemas.microsoft.com/office/powerpoint/2010/main" val="5269681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Red_Title 2">
    <p:bg>
      <p:bgPr>
        <a:gradFill>
          <a:gsLst>
            <a:gs pos="0">
              <a:srgbClr val="F18C21"/>
            </a:gs>
            <a:gs pos="70000">
              <a:srgbClr val="BC332C"/>
            </a:gs>
          </a:gsLst>
          <a:lin ang="13500000" scaled="1"/>
        </a:gradFill>
        <a:effectLst/>
      </p:bgPr>
    </p:bg>
    <p:spTree>
      <p:nvGrpSpPr>
        <p:cNvPr id="1" name=""/>
        <p:cNvGrpSpPr/>
        <p:nvPr/>
      </p:nvGrpSpPr>
      <p:grpSpPr>
        <a:xfrm>
          <a:off x="0" y="0"/>
          <a:ext cx="0" cy="0"/>
          <a:chOff x="0" y="0"/>
          <a:chExt cx="0" cy="0"/>
        </a:xfrm>
      </p:grpSpPr>
      <p:pic>
        <p:nvPicPr>
          <p:cNvPr id="8" name="Picture 7" descr="Logo&#10;&#10;Description automatically generated">
            <a:extLst>
              <a:ext uri="{FF2B5EF4-FFF2-40B4-BE49-F238E27FC236}">
                <a16:creationId xmlns:a16="http://schemas.microsoft.com/office/drawing/2014/main" id="{3CAFEC24-8FF4-E30A-C44A-3626362B8E5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3576" y="417720"/>
            <a:ext cx="3758660" cy="671678"/>
          </a:xfrm>
          <a:prstGeom prst="rect">
            <a:avLst/>
          </a:prstGeom>
        </p:spPr>
      </p:pic>
      <p:sp>
        <p:nvSpPr>
          <p:cNvPr id="10" name="Title 1">
            <a:extLst>
              <a:ext uri="{FF2B5EF4-FFF2-40B4-BE49-F238E27FC236}">
                <a16:creationId xmlns:a16="http://schemas.microsoft.com/office/drawing/2014/main" id="{C5138954-7F36-F38E-DA6E-440DC20A4E9B}"/>
              </a:ext>
            </a:extLst>
          </p:cNvPr>
          <p:cNvSpPr>
            <a:spLocks noGrp="1"/>
          </p:cNvSpPr>
          <p:nvPr>
            <p:ph type="ctrTitle" hasCustomPrompt="1"/>
          </p:nvPr>
        </p:nvSpPr>
        <p:spPr>
          <a:xfrm>
            <a:off x="664838" y="1578707"/>
            <a:ext cx="8572069" cy="1931255"/>
          </a:xfrm>
        </p:spPr>
        <p:txBody>
          <a:bodyPr lIns="0" tIns="0" rIns="0" bIns="0" anchor="b">
            <a:noAutofit/>
          </a:bodyPr>
          <a:lstStyle>
            <a:lvl1pPr algn="l">
              <a:defRPr sz="6200" b="1">
                <a:solidFill>
                  <a:schemeClr val="bg1"/>
                </a:solidFill>
                <a:latin typeface="Century Gothic" panose="020B0502020202020204" pitchFamily="34" charset="0"/>
              </a:defRPr>
            </a:lvl1pPr>
          </a:lstStyle>
          <a:p>
            <a:r>
              <a:rPr lang="en-US"/>
              <a:t>PRESENTATION TITLE GOES HERE</a:t>
            </a:r>
          </a:p>
        </p:txBody>
      </p:sp>
      <p:sp>
        <p:nvSpPr>
          <p:cNvPr id="3" name="Text Placeholder 2">
            <a:extLst>
              <a:ext uri="{FF2B5EF4-FFF2-40B4-BE49-F238E27FC236}">
                <a16:creationId xmlns:a16="http://schemas.microsoft.com/office/drawing/2014/main" id="{93F7E721-79E2-BCA6-1CCA-E87BB2278506}"/>
              </a:ext>
            </a:extLst>
          </p:cNvPr>
          <p:cNvSpPr>
            <a:spLocks noGrp="1"/>
          </p:cNvSpPr>
          <p:nvPr>
            <p:ph type="body" sz="quarter" idx="14" hasCustomPrompt="1"/>
          </p:nvPr>
        </p:nvSpPr>
        <p:spPr>
          <a:xfrm>
            <a:off x="663576" y="3657600"/>
            <a:ext cx="8572068" cy="846138"/>
          </a:xfrm>
        </p:spPr>
        <p:txBody>
          <a:bodyPr lIns="0" tIns="0" rIns="0" bIns="0">
            <a:noAutofit/>
          </a:bodyPr>
          <a:lstStyle>
            <a:lvl1pPr marL="0" indent="0">
              <a:buNone/>
              <a:defRPr sz="2800">
                <a:solidFill>
                  <a:schemeClr val="accent4"/>
                </a:solidFill>
                <a:latin typeface="Century Gothic" panose="020B0502020202020204" pitchFamily="34" charset="0"/>
              </a:defRPr>
            </a:lvl1pPr>
          </a:lstStyle>
          <a:p>
            <a:pPr lvl="0"/>
            <a:r>
              <a:rPr lang="en-US"/>
              <a:t>Subtitle goes here</a:t>
            </a:r>
          </a:p>
        </p:txBody>
      </p:sp>
      <p:sp>
        <p:nvSpPr>
          <p:cNvPr id="2" name="Text Placeholder 23">
            <a:extLst>
              <a:ext uri="{FF2B5EF4-FFF2-40B4-BE49-F238E27FC236}">
                <a16:creationId xmlns:a16="http://schemas.microsoft.com/office/drawing/2014/main" id="{FC782724-859B-26E2-6D89-CFBB09A0AB87}"/>
              </a:ext>
            </a:extLst>
          </p:cNvPr>
          <p:cNvSpPr>
            <a:spLocks noGrp="1"/>
          </p:cNvSpPr>
          <p:nvPr>
            <p:ph type="body" sz="quarter" idx="12" hasCustomPrompt="1"/>
          </p:nvPr>
        </p:nvSpPr>
        <p:spPr>
          <a:xfrm>
            <a:off x="663576" y="5430877"/>
            <a:ext cx="6251900" cy="236447"/>
          </a:xfrm>
        </p:spPr>
        <p:txBody>
          <a:bodyPr wrap="none" lIns="0" tIns="0" rIns="0" bIns="0">
            <a:noAutofit/>
          </a:bodyPr>
          <a:lstStyle>
            <a:lvl1pPr marL="0" indent="0">
              <a:buNone/>
              <a:defRPr sz="1800" b="1">
                <a:solidFill>
                  <a:schemeClr val="bg1"/>
                </a:solidFill>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a:t>Speaker’s Name</a:t>
            </a:r>
          </a:p>
        </p:txBody>
      </p:sp>
      <p:sp>
        <p:nvSpPr>
          <p:cNvPr id="4" name="Text Placeholder 23">
            <a:extLst>
              <a:ext uri="{FF2B5EF4-FFF2-40B4-BE49-F238E27FC236}">
                <a16:creationId xmlns:a16="http://schemas.microsoft.com/office/drawing/2014/main" id="{9C42DBC0-C45E-DFC0-B0FB-EC49D9391A6A}"/>
              </a:ext>
            </a:extLst>
          </p:cNvPr>
          <p:cNvSpPr>
            <a:spLocks noGrp="1"/>
          </p:cNvSpPr>
          <p:nvPr>
            <p:ph type="body" sz="quarter" idx="13" hasCustomPrompt="1"/>
          </p:nvPr>
        </p:nvSpPr>
        <p:spPr>
          <a:xfrm>
            <a:off x="663576" y="5740058"/>
            <a:ext cx="6251900" cy="291408"/>
          </a:xfrm>
        </p:spPr>
        <p:txBody>
          <a:bodyPr wrap="none" lIns="0" tIns="0" rIns="0" bIns="0">
            <a:noAutofit/>
          </a:bodyPr>
          <a:lstStyle>
            <a:lvl1pPr marL="0" indent="0">
              <a:lnSpc>
                <a:spcPct val="100000"/>
              </a:lnSpc>
              <a:spcBef>
                <a:spcPts val="400"/>
              </a:spcBef>
              <a:buNone/>
              <a:defRPr sz="1800" b="0">
                <a:solidFill>
                  <a:schemeClr val="bg1"/>
                </a:solidFill>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a:t>Event Title</a:t>
            </a:r>
          </a:p>
        </p:txBody>
      </p:sp>
      <p:sp>
        <p:nvSpPr>
          <p:cNvPr id="9" name="Text Placeholder 23">
            <a:extLst>
              <a:ext uri="{FF2B5EF4-FFF2-40B4-BE49-F238E27FC236}">
                <a16:creationId xmlns:a16="http://schemas.microsoft.com/office/drawing/2014/main" id="{4B12D2E0-F08D-20C6-65C4-44D2EBA6467D}"/>
              </a:ext>
            </a:extLst>
          </p:cNvPr>
          <p:cNvSpPr>
            <a:spLocks noGrp="1"/>
          </p:cNvSpPr>
          <p:nvPr>
            <p:ph type="body" sz="quarter" idx="17" hasCustomPrompt="1"/>
          </p:nvPr>
        </p:nvSpPr>
        <p:spPr>
          <a:xfrm>
            <a:off x="663576" y="6090824"/>
            <a:ext cx="6251900" cy="291408"/>
          </a:xfrm>
        </p:spPr>
        <p:txBody>
          <a:bodyPr wrap="none" lIns="0" tIns="0" rIns="0" bIns="0">
            <a:noAutofit/>
          </a:bodyPr>
          <a:lstStyle>
            <a:lvl1pPr marL="0" indent="0">
              <a:lnSpc>
                <a:spcPct val="100000"/>
              </a:lnSpc>
              <a:spcBef>
                <a:spcPts val="400"/>
              </a:spcBef>
              <a:buNone/>
              <a:defRPr sz="1800" b="0">
                <a:solidFill>
                  <a:schemeClr val="bg1"/>
                </a:solidFill>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a:t>Month DD, YYYY</a:t>
            </a:r>
          </a:p>
        </p:txBody>
      </p:sp>
      <p:pic>
        <p:nvPicPr>
          <p:cNvPr id="11" name="Picture 10">
            <a:extLst>
              <a:ext uri="{FF2B5EF4-FFF2-40B4-BE49-F238E27FC236}">
                <a16:creationId xmlns:a16="http://schemas.microsoft.com/office/drawing/2014/main" id="{90C0A7C0-D735-B094-BD87-1B0841810B3D}"/>
              </a:ext>
            </a:extLst>
          </p:cNvPr>
          <p:cNvPicPr/>
          <p:nvPr userDrawn="1"/>
        </p:nvPicPr>
        <p:blipFill>
          <a:blip r:embed="rId3">
            <a:extLst>
              <a:ext uri="{28A0092B-C50C-407E-A947-70E740481C1C}">
                <a14:useLocalDpi xmlns:a14="http://schemas.microsoft.com/office/drawing/2010/main" val="0"/>
              </a:ext>
            </a:extLst>
          </a:blip>
          <a:srcRect/>
          <a:stretch/>
        </p:blipFill>
        <p:spPr>
          <a:xfrm>
            <a:off x="8738730" y="5279293"/>
            <a:ext cx="3453269" cy="1578705"/>
          </a:xfrm>
          <a:prstGeom prst="rect">
            <a:avLst/>
          </a:prstGeom>
        </p:spPr>
      </p:pic>
    </p:spTree>
    <p:extLst>
      <p:ext uri="{BB962C8B-B14F-4D97-AF65-F5344CB8AC3E}">
        <p14:creationId xmlns:p14="http://schemas.microsoft.com/office/powerpoint/2010/main" val="37548571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Red_Transition">
    <p:bg>
      <p:bgPr>
        <a:gradFill flip="none" rotWithShape="1">
          <a:gsLst>
            <a:gs pos="0">
              <a:srgbClr val="F18C21"/>
            </a:gs>
            <a:gs pos="70000">
              <a:srgbClr val="BC332C"/>
            </a:gs>
          </a:gsLst>
          <a:lin ang="2700000" scaled="1"/>
          <a:tileRect/>
        </a:gra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C5138954-7F36-F38E-DA6E-440DC20A4E9B}"/>
              </a:ext>
            </a:extLst>
          </p:cNvPr>
          <p:cNvSpPr>
            <a:spLocks noGrp="1"/>
          </p:cNvSpPr>
          <p:nvPr>
            <p:ph type="ctrTitle" hasCustomPrompt="1"/>
          </p:nvPr>
        </p:nvSpPr>
        <p:spPr>
          <a:xfrm>
            <a:off x="1612462" y="4665135"/>
            <a:ext cx="8967075" cy="728662"/>
          </a:xfrm>
        </p:spPr>
        <p:txBody>
          <a:bodyPr lIns="0" tIns="0" rIns="0" bIns="0" anchor="b">
            <a:noAutofit/>
          </a:bodyPr>
          <a:lstStyle>
            <a:lvl1pPr algn="ctr">
              <a:defRPr sz="4000" b="1">
                <a:solidFill>
                  <a:schemeClr val="bg1"/>
                </a:solidFill>
                <a:latin typeface="Century Gothic" panose="020B0502020202020204" pitchFamily="34" charset="0"/>
              </a:defRPr>
            </a:lvl1pPr>
          </a:lstStyle>
          <a:p>
            <a:r>
              <a:rPr lang="en-US"/>
              <a:t>Transitional Slide Title</a:t>
            </a:r>
          </a:p>
        </p:txBody>
      </p:sp>
      <p:sp>
        <p:nvSpPr>
          <p:cNvPr id="3" name="Text Placeholder 23">
            <a:extLst>
              <a:ext uri="{FF2B5EF4-FFF2-40B4-BE49-F238E27FC236}">
                <a16:creationId xmlns:a16="http://schemas.microsoft.com/office/drawing/2014/main" id="{25CD1493-A9CA-3BA3-1EE9-5156050D103F}"/>
              </a:ext>
            </a:extLst>
          </p:cNvPr>
          <p:cNvSpPr>
            <a:spLocks noGrp="1"/>
          </p:cNvSpPr>
          <p:nvPr>
            <p:ph type="body" sz="quarter" idx="13" hasCustomPrompt="1"/>
          </p:nvPr>
        </p:nvSpPr>
        <p:spPr>
          <a:xfrm>
            <a:off x="1612461" y="5536711"/>
            <a:ext cx="8967075" cy="851391"/>
          </a:xfrm>
        </p:spPr>
        <p:txBody>
          <a:bodyPr wrap="none" lIns="0" tIns="0" rIns="0" bIns="0">
            <a:noAutofit/>
          </a:bodyPr>
          <a:lstStyle>
            <a:lvl1pPr marL="0" indent="0" algn="ctr">
              <a:buNone/>
              <a:defRPr sz="2400" b="0">
                <a:solidFill>
                  <a:schemeClr val="bg1"/>
                </a:solidFill>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a:t>Subtitle or Caption if needed</a:t>
            </a:r>
          </a:p>
        </p:txBody>
      </p:sp>
      <p:sp>
        <p:nvSpPr>
          <p:cNvPr id="9" name="Oval 8">
            <a:extLst>
              <a:ext uri="{FF2B5EF4-FFF2-40B4-BE49-F238E27FC236}">
                <a16:creationId xmlns:a16="http://schemas.microsoft.com/office/drawing/2014/main" id="{AC3D2273-E09C-7464-DFEF-A8C646C8460A}"/>
              </a:ext>
            </a:extLst>
          </p:cNvPr>
          <p:cNvSpPr/>
          <p:nvPr userDrawn="1"/>
        </p:nvSpPr>
        <p:spPr>
          <a:xfrm>
            <a:off x="4284134" y="832105"/>
            <a:ext cx="3623733" cy="3623733"/>
          </a:xfrm>
          <a:prstGeom prst="ellipse">
            <a:avLst/>
          </a:prstGeom>
          <a:gradFill flip="none" rotWithShape="1">
            <a:gsLst>
              <a:gs pos="10000">
                <a:schemeClr val="bg1">
                  <a:alpha val="10000"/>
                </a:schemeClr>
              </a:gs>
              <a:gs pos="100000">
                <a:schemeClr val="bg1"/>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18">
            <a:extLst>
              <a:ext uri="{FF2B5EF4-FFF2-40B4-BE49-F238E27FC236}">
                <a16:creationId xmlns:a16="http://schemas.microsoft.com/office/drawing/2014/main" id="{D6F472B8-3D2B-50C0-5F3C-4ECCE6EF4735}"/>
              </a:ext>
            </a:extLst>
          </p:cNvPr>
          <p:cNvSpPr>
            <a:spLocks noGrp="1"/>
          </p:cNvSpPr>
          <p:nvPr>
            <p:ph type="pic" sz="quarter" idx="11"/>
          </p:nvPr>
        </p:nvSpPr>
        <p:spPr>
          <a:xfrm>
            <a:off x="4379128" y="889002"/>
            <a:ext cx="3433744" cy="3433743"/>
          </a:xfrm>
          <a:prstGeom prst="ellipse">
            <a:avLst/>
          </a:prstGeom>
        </p:spPr>
        <p:txBody>
          <a:bodyPr/>
          <a:lstStyle/>
          <a:p>
            <a:endParaRPr lang="en-US"/>
          </a:p>
        </p:txBody>
      </p:sp>
      <p:pic>
        <p:nvPicPr>
          <p:cNvPr id="2" name="Picture 1">
            <a:extLst>
              <a:ext uri="{FF2B5EF4-FFF2-40B4-BE49-F238E27FC236}">
                <a16:creationId xmlns:a16="http://schemas.microsoft.com/office/drawing/2014/main" id="{5A4E7584-6016-0C68-0677-7C3E2BCDE06C}"/>
              </a:ext>
            </a:extLst>
          </p:cNvPr>
          <p:cNvPicPr/>
          <p:nvPr userDrawn="1"/>
        </p:nvPicPr>
        <p:blipFill>
          <a:blip r:embed="rId2">
            <a:extLst>
              <a:ext uri="{28A0092B-C50C-407E-A947-70E740481C1C}">
                <a14:useLocalDpi xmlns:a14="http://schemas.microsoft.com/office/drawing/2010/main" val="0"/>
              </a:ext>
            </a:extLst>
          </a:blip>
          <a:srcRect/>
          <a:stretch/>
        </p:blipFill>
        <p:spPr>
          <a:xfrm>
            <a:off x="9888332" y="5804848"/>
            <a:ext cx="2303667" cy="1053150"/>
          </a:xfrm>
          <a:prstGeom prst="rect">
            <a:avLst/>
          </a:prstGeom>
        </p:spPr>
      </p:pic>
    </p:spTree>
    <p:extLst>
      <p:ext uri="{BB962C8B-B14F-4D97-AF65-F5344CB8AC3E}">
        <p14:creationId xmlns:p14="http://schemas.microsoft.com/office/powerpoint/2010/main" val="4710164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Red_Transition">
    <p:bg>
      <p:bgPr>
        <a:gradFill flip="none" rotWithShape="1">
          <a:gsLst>
            <a:gs pos="0">
              <a:srgbClr val="F18C21"/>
            </a:gs>
            <a:gs pos="70000">
              <a:srgbClr val="BC332C"/>
            </a:gs>
          </a:gsLst>
          <a:lin ang="2700000" scaled="1"/>
          <a:tileRect/>
        </a:gra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A4E7584-6016-0C68-0677-7C3E2BCDE06C}"/>
              </a:ext>
            </a:extLst>
          </p:cNvPr>
          <p:cNvPicPr/>
          <p:nvPr userDrawn="1"/>
        </p:nvPicPr>
        <p:blipFill>
          <a:blip r:embed="rId2">
            <a:extLst>
              <a:ext uri="{28A0092B-C50C-407E-A947-70E740481C1C}">
                <a14:useLocalDpi xmlns:a14="http://schemas.microsoft.com/office/drawing/2010/main" val="0"/>
              </a:ext>
            </a:extLst>
          </a:blip>
          <a:srcRect/>
          <a:stretch/>
        </p:blipFill>
        <p:spPr>
          <a:xfrm>
            <a:off x="9888332" y="5804848"/>
            <a:ext cx="2303667" cy="1053150"/>
          </a:xfrm>
          <a:prstGeom prst="rect">
            <a:avLst/>
          </a:prstGeom>
        </p:spPr>
      </p:pic>
      <p:sp>
        <p:nvSpPr>
          <p:cNvPr id="4" name="Oval 3">
            <a:extLst>
              <a:ext uri="{FF2B5EF4-FFF2-40B4-BE49-F238E27FC236}">
                <a16:creationId xmlns:a16="http://schemas.microsoft.com/office/drawing/2014/main" id="{04DCB19B-385D-49B1-926F-2AA324414B59}"/>
              </a:ext>
            </a:extLst>
          </p:cNvPr>
          <p:cNvSpPr/>
          <p:nvPr userDrawn="1"/>
        </p:nvSpPr>
        <p:spPr>
          <a:xfrm>
            <a:off x="4949744" y="1113461"/>
            <a:ext cx="2292512" cy="2292512"/>
          </a:xfrm>
          <a:prstGeom prst="ellipse">
            <a:avLst/>
          </a:prstGeom>
          <a:gradFill flip="none" rotWithShape="1">
            <a:gsLst>
              <a:gs pos="10000">
                <a:schemeClr val="bg1">
                  <a:alpha val="10000"/>
                </a:schemeClr>
              </a:gs>
              <a:gs pos="100000">
                <a:schemeClr val="bg1"/>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DA66F29F-163C-83B5-A476-7A07901CC3D0}"/>
              </a:ext>
            </a:extLst>
          </p:cNvPr>
          <p:cNvSpPr>
            <a:spLocks noGrp="1"/>
          </p:cNvSpPr>
          <p:nvPr>
            <p:ph type="ctrTitle" hasCustomPrompt="1"/>
          </p:nvPr>
        </p:nvSpPr>
        <p:spPr>
          <a:xfrm>
            <a:off x="1612462" y="3844520"/>
            <a:ext cx="8967075" cy="618065"/>
          </a:xfrm>
        </p:spPr>
        <p:txBody>
          <a:bodyPr lIns="0" tIns="0" rIns="0" bIns="0" anchor="b">
            <a:noAutofit/>
          </a:bodyPr>
          <a:lstStyle>
            <a:lvl1pPr algn="ctr">
              <a:defRPr sz="4000" b="1">
                <a:solidFill>
                  <a:schemeClr val="bg1"/>
                </a:solidFill>
                <a:latin typeface="Century Gothic" panose="020B0502020202020204" pitchFamily="34" charset="0"/>
              </a:defRPr>
            </a:lvl1pPr>
          </a:lstStyle>
          <a:p>
            <a:r>
              <a:rPr lang="en-US"/>
              <a:t>Transitional Slide Title</a:t>
            </a:r>
          </a:p>
        </p:txBody>
      </p:sp>
      <p:sp>
        <p:nvSpPr>
          <p:cNvPr id="6" name="Text Placeholder 23">
            <a:extLst>
              <a:ext uri="{FF2B5EF4-FFF2-40B4-BE49-F238E27FC236}">
                <a16:creationId xmlns:a16="http://schemas.microsoft.com/office/drawing/2014/main" id="{CF5B23E0-594D-1C1A-DCE7-E3A57334FD60}"/>
              </a:ext>
            </a:extLst>
          </p:cNvPr>
          <p:cNvSpPr>
            <a:spLocks noGrp="1"/>
          </p:cNvSpPr>
          <p:nvPr>
            <p:ph type="body" sz="quarter" idx="13" hasCustomPrompt="1"/>
          </p:nvPr>
        </p:nvSpPr>
        <p:spPr>
          <a:xfrm>
            <a:off x="1612461" y="4676246"/>
            <a:ext cx="8967075" cy="313493"/>
          </a:xfrm>
        </p:spPr>
        <p:txBody>
          <a:bodyPr wrap="none" lIns="0" tIns="0" rIns="0" bIns="0">
            <a:noAutofit/>
          </a:bodyPr>
          <a:lstStyle>
            <a:lvl1pPr marL="0" indent="0" algn="ctr">
              <a:buNone/>
              <a:defRPr sz="2400" b="0">
                <a:solidFill>
                  <a:schemeClr val="bg1"/>
                </a:solidFill>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a:t>Subtitle or Caption if needed</a:t>
            </a:r>
          </a:p>
        </p:txBody>
      </p:sp>
      <p:sp>
        <p:nvSpPr>
          <p:cNvPr id="7" name="Picture Placeholder 18">
            <a:extLst>
              <a:ext uri="{FF2B5EF4-FFF2-40B4-BE49-F238E27FC236}">
                <a16:creationId xmlns:a16="http://schemas.microsoft.com/office/drawing/2014/main" id="{3F7F3252-83AF-2AE0-E0EB-055358C05310}"/>
              </a:ext>
            </a:extLst>
          </p:cNvPr>
          <p:cNvSpPr>
            <a:spLocks noGrp="1"/>
          </p:cNvSpPr>
          <p:nvPr>
            <p:ph type="pic" sz="quarter" idx="11"/>
          </p:nvPr>
        </p:nvSpPr>
        <p:spPr>
          <a:xfrm>
            <a:off x="5029381" y="1193805"/>
            <a:ext cx="2172318" cy="2172317"/>
          </a:xfrm>
          <a:prstGeom prst="ellipse">
            <a:avLst/>
          </a:prstGeom>
        </p:spPr>
        <p:txBody>
          <a:bodyPr/>
          <a:lstStyle/>
          <a:p>
            <a:endParaRPr lang="en-US"/>
          </a:p>
        </p:txBody>
      </p:sp>
    </p:spTree>
    <p:extLst>
      <p:ext uri="{BB962C8B-B14F-4D97-AF65-F5344CB8AC3E}">
        <p14:creationId xmlns:p14="http://schemas.microsoft.com/office/powerpoint/2010/main" val="40586291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Red_Content 1">
    <p:bg>
      <p:bgPr>
        <a:solidFill>
          <a:schemeClr val="accent3"/>
        </a:solidFill>
        <a:effectLst/>
      </p:bgPr>
    </p:bg>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4045FA90-86DE-EE16-B253-B732A0175842}"/>
              </a:ext>
            </a:extLst>
          </p:cNvPr>
          <p:cNvSpPr>
            <a:spLocks noGrp="1"/>
          </p:cNvSpPr>
          <p:nvPr>
            <p:ph type="body" sz="quarter" idx="11" hasCustomPrompt="1"/>
          </p:nvPr>
        </p:nvSpPr>
        <p:spPr>
          <a:xfrm>
            <a:off x="663575" y="2634298"/>
            <a:ext cx="4531673" cy="3403012"/>
          </a:xfrm>
        </p:spPr>
        <p:txBody>
          <a:bodyPr lIns="0" tIns="0" rIns="0" bIns="0" anchor="t" anchorCtr="0">
            <a:noAutofit/>
          </a:bodyPr>
          <a:lstStyle>
            <a:lvl1pPr marL="0" indent="0">
              <a:lnSpc>
                <a:spcPct val="100000"/>
              </a:lnSpc>
              <a:buNone/>
              <a:defRPr sz="1600">
                <a:solidFill>
                  <a:schemeClr val="bg1"/>
                </a:solidFill>
                <a:latin typeface="Century Gothic" panose="020B0502020202020204" pitchFamily="34" charset="0"/>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a:t>
            </a:r>
          </a:p>
        </p:txBody>
      </p:sp>
      <p:sp>
        <p:nvSpPr>
          <p:cNvPr id="16" name="Text Placeholder 10">
            <a:extLst>
              <a:ext uri="{FF2B5EF4-FFF2-40B4-BE49-F238E27FC236}">
                <a16:creationId xmlns:a16="http://schemas.microsoft.com/office/drawing/2014/main" id="{A2D27DED-3674-1460-D300-8C454607A048}"/>
              </a:ext>
            </a:extLst>
          </p:cNvPr>
          <p:cNvSpPr>
            <a:spLocks noGrp="1"/>
          </p:cNvSpPr>
          <p:nvPr>
            <p:ph type="body" sz="quarter" idx="14" hasCustomPrompt="1"/>
          </p:nvPr>
        </p:nvSpPr>
        <p:spPr>
          <a:xfrm>
            <a:off x="6096000" y="2634298"/>
            <a:ext cx="4531673" cy="3403012"/>
          </a:xfrm>
        </p:spPr>
        <p:txBody>
          <a:bodyPr lIns="0" tIns="0" rIns="0" bIns="0" anchor="t" anchorCtr="0">
            <a:noAutofit/>
          </a:bodyPr>
          <a:lstStyle>
            <a:lvl1pPr marL="0" indent="0">
              <a:lnSpc>
                <a:spcPct val="100000"/>
              </a:lnSpc>
              <a:buNone/>
              <a:defRPr sz="1600">
                <a:solidFill>
                  <a:schemeClr val="bg1"/>
                </a:solidFill>
                <a:latin typeface="Century Gothic" panose="020B0502020202020204" pitchFamily="34" charset="0"/>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a:t>
            </a:r>
          </a:p>
        </p:txBody>
      </p:sp>
      <p:cxnSp>
        <p:nvCxnSpPr>
          <p:cNvPr id="17" name="Straight Connector 16">
            <a:extLst>
              <a:ext uri="{FF2B5EF4-FFF2-40B4-BE49-F238E27FC236}">
                <a16:creationId xmlns:a16="http://schemas.microsoft.com/office/drawing/2014/main" id="{8D46B7F3-6D4F-255C-2D2D-69F65130B2C3}"/>
              </a:ext>
            </a:extLst>
          </p:cNvPr>
          <p:cNvCxnSpPr>
            <a:cxnSpLocks/>
          </p:cNvCxnSpPr>
          <p:nvPr userDrawn="1"/>
        </p:nvCxnSpPr>
        <p:spPr>
          <a:xfrm>
            <a:off x="663575" y="545807"/>
            <a:ext cx="3062264" cy="0"/>
          </a:xfrm>
          <a:prstGeom prst="line">
            <a:avLst/>
          </a:prstGeom>
          <a:ln w="12700">
            <a:solidFill>
              <a:schemeClr val="accent4"/>
            </a:solidFill>
          </a:ln>
        </p:spPr>
        <p:style>
          <a:lnRef idx="2">
            <a:schemeClr val="accent1"/>
          </a:lnRef>
          <a:fillRef idx="0">
            <a:schemeClr val="accent1"/>
          </a:fillRef>
          <a:effectRef idx="1">
            <a:schemeClr val="accent1"/>
          </a:effectRef>
          <a:fontRef idx="minor">
            <a:schemeClr val="tx1"/>
          </a:fontRef>
        </p:style>
      </p:cxnSp>
      <p:sp>
        <p:nvSpPr>
          <p:cNvPr id="18" name="Text Placeholder 14">
            <a:extLst>
              <a:ext uri="{FF2B5EF4-FFF2-40B4-BE49-F238E27FC236}">
                <a16:creationId xmlns:a16="http://schemas.microsoft.com/office/drawing/2014/main" id="{CC60D25F-E1A2-DD94-76C9-B8CBCA54086A}"/>
              </a:ext>
            </a:extLst>
          </p:cNvPr>
          <p:cNvSpPr>
            <a:spLocks noGrp="1"/>
          </p:cNvSpPr>
          <p:nvPr>
            <p:ph type="body" sz="quarter" idx="12" hasCustomPrompt="1"/>
          </p:nvPr>
        </p:nvSpPr>
        <p:spPr>
          <a:xfrm>
            <a:off x="663576" y="99232"/>
            <a:ext cx="3062263" cy="435934"/>
          </a:xfrm>
        </p:spPr>
        <p:txBody>
          <a:bodyPr lIns="0" tIns="0" rIns="0" bIns="0" anchor="ctr" anchorCtr="0">
            <a:noAutofit/>
          </a:bodyPr>
          <a:lstStyle>
            <a:lvl1pPr marL="0" indent="0">
              <a:buNone/>
              <a:defRPr sz="1400">
                <a:solidFill>
                  <a:schemeClr val="accent4"/>
                </a:solidFill>
                <a:latin typeface="Century Gothic" panose="020B0502020202020204" pitchFamily="34" charset="0"/>
              </a:defRPr>
            </a:lvl1pPr>
          </a:lstStyle>
          <a:p>
            <a:pPr lvl="0"/>
            <a:r>
              <a:rPr lang="en-US"/>
              <a:t>SECTION TITLE GOES HERE</a:t>
            </a:r>
          </a:p>
        </p:txBody>
      </p:sp>
      <p:pic>
        <p:nvPicPr>
          <p:cNvPr id="3" name="Picture 2">
            <a:extLst>
              <a:ext uri="{FF2B5EF4-FFF2-40B4-BE49-F238E27FC236}">
                <a16:creationId xmlns:a16="http://schemas.microsoft.com/office/drawing/2014/main" id="{51CF849A-E60F-6C63-16D1-DFCB31E30E8A}"/>
              </a:ext>
            </a:extLst>
          </p:cNvPr>
          <p:cNvPicPr>
            <a:picLocks noGrp="1" noRo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rcRect/>
          <a:stretch/>
        </p:blipFill>
        <p:spPr>
          <a:xfrm>
            <a:off x="9888332" y="5804848"/>
            <a:ext cx="2303667" cy="1053150"/>
          </a:xfrm>
          <a:prstGeom prst="rect">
            <a:avLst/>
          </a:prstGeom>
        </p:spPr>
      </p:pic>
      <p:sp>
        <p:nvSpPr>
          <p:cNvPr id="4" name="Text Placeholder 7">
            <a:extLst>
              <a:ext uri="{FF2B5EF4-FFF2-40B4-BE49-F238E27FC236}">
                <a16:creationId xmlns:a16="http://schemas.microsoft.com/office/drawing/2014/main" id="{D2E17C1C-E36D-776E-19CC-A8B06D24C643}"/>
              </a:ext>
            </a:extLst>
          </p:cNvPr>
          <p:cNvSpPr>
            <a:spLocks noGrp="1"/>
          </p:cNvSpPr>
          <p:nvPr>
            <p:ph type="body" sz="quarter" idx="15" hasCustomPrompt="1"/>
          </p:nvPr>
        </p:nvSpPr>
        <p:spPr>
          <a:xfrm>
            <a:off x="663577" y="1036156"/>
            <a:ext cx="6223994" cy="1274562"/>
          </a:xfrm>
        </p:spPr>
        <p:txBody>
          <a:bodyPr lIns="0" tIns="0" rIns="0" bIns="0" anchor="t" anchorCtr="0">
            <a:noAutofit/>
          </a:bodyPr>
          <a:lstStyle>
            <a:lvl1pPr marL="0" indent="0">
              <a:lnSpc>
                <a:spcPct val="100000"/>
              </a:lnSpc>
              <a:spcBef>
                <a:spcPts val="0"/>
              </a:spcBef>
              <a:spcAft>
                <a:spcPts val="600"/>
              </a:spcAft>
              <a:buNone/>
              <a:defRPr sz="4000" b="1">
                <a:solidFill>
                  <a:schemeClr val="bg1"/>
                </a:solidFill>
                <a:latin typeface="Century Gothic" panose="020B0502020202020204" pitchFamily="34" charset="0"/>
              </a:defRPr>
            </a:lvl1pPr>
          </a:lstStyle>
          <a:p>
            <a:pPr lvl="0"/>
            <a:r>
              <a:rPr lang="en-US"/>
              <a:t>Slide Title Goes Here and Slide Title Goes Here</a:t>
            </a:r>
          </a:p>
        </p:txBody>
      </p:sp>
    </p:spTree>
    <p:extLst>
      <p:ext uri="{BB962C8B-B14F-4D97-AF65-F5344CB8AC3E}">
        <p14:creationId xmlns:p14="http://schemas.microsoft.com/office/powerpoint/2010/main" val="35715895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Red_Content 2">
    <p:bg>
      <p:bgPr>
        <a:solidFill>
          <a:schemeClr val="accent3"/>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2D67DF8-393C-0371-77B9-E720248CADDF}"/>
              </a:ext>
            </a:extLst>
          </p:cNvPr>
          <p:cNvPicPr>
            <a:picLocks noGrp="1" noRo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rcRect/>
          <a:stretch/>
        </p:blipFill>
        <p:spPr>
          <a:xfrm>
            <a:off x="1" y="5804848"/>
            <a:ext cx="2303667" cy="1053150"/>
          </a:xfrm>
          <a:prstGeom prst="rect">
            <a:avLst/>
          </a:prstGeom>
        </p:spPr>
      </p:pic>
      <p:sp>
        <p:nvSpPr>
          <p:cNvPr id="19" name="Picture Placeholder 18">
            <a:extLst>
              <a:ext uri="{FF2B5EF4-FFF2-40B4-BE49-F238E27FC236}">
                <a16:creationId xmlns:a16="http://schemas.microsoft.com/office/drawing/2014/main" id="{E9E5BED4-D907-90FC-E127-82AC06C5C9C4}"/>
              </a:ext>
            </a:extLst>
          </p:cNvPr>
          <p:cNvSpPr>
            <a:spLocks noGrp="1"/>
          </p:cNvSpPr>
          <p:nvPr>
            <p:ph type="pic" sz="quarter" idx="13"/>
          </p:nvPr>
        </p:nvSpPr>
        <p:spPr>
          <a:xfrm>
            <a:off x="7166342" y="0"/>
            <a:ext cx="5025658" cy="6858000"/>
          </a:xfrm>
        </p:spPr>
        <p:txBody>
          <a:bodyPr/>
          <a:lstStyle/>
          <a:p>
            <a:endParaRPr lang="en-US"/>
          </a:p>
        </p:txBody>
      </p:sp>
      <p:sp>
        <p:nvSpPr>
          <p:cNvPr id="8" name="Text Placeholder 7">
            <a:extLst>
              <a:ext uri="{FF2B5EF4-FFF2-40B4-BE49-F238E27FC236}">
                <a16:creationId xmlns:a16="http://schemas.microsoft.com/office/drawing/2014/main" id="{2E26F9FD-0C2C-0405-1A50-175F12F7D75D}"/>
              </a:ext>
            </a:extLst>
          </p:cNvPr>
          <p:cNvSpPr>
            <a:spLocks noGrp="1"/>
          </p:cNvSpPr>
          <p:nvPr>
            <p:ph type="body" sz="quarter" idx="10" hasCustomPrompt="1"/>
          </p:nvPr>
        </p:nvSpPr>
        <p:spPr>
          <a:xfrm>
            <a:off x="663575" y="1036156"/>
            <a:ext cx="5839191" cy="1262870"/>
          </a:xfrm>
        </p:spPr>
        <p:txBody>
          <a:bodyPr lIns="0" tIns="0" rIns="0" bIns="0" anchor="t" anchorCtr="0">
            <a:noAutofit/>
          </a:bodyPr>
          <a:lstStyle>
            <a:lvl1pPr marL="0" indent="0">
              <a:lnSpc>
                <a:spcPct val="100000"/>
              </a:lnSpc>
              <a:spcBef>
                <a:spcPts val="0"/>
              </a:spcBef>
              <a:spcAft>
                <a:spcPts val="600"/>
              </a:spcAft>
              <a:buNone/>
              <a:defRPr sz="4000" b="1">
                <a:solidFill>
                  <a:schemeClr val="bg1"/>
                </a:solidFill>
                <a:latin typeface="Century Gothic" panose="020B0502020202020204" pitchFamily="34" charset="0"/>
              </a:defRPr>
            </a:lvl1pPr>
          </a:lstStyle>
          <a:p>
            <a:pPr lvl="0"/>
            <a:r>
              <a:rPr lang="en-US"/>
              <a:t>Slide Title Goes Here Slide Title Goes Here</a:t>
            </a:r>
          </a:p>
        </p:txBody>
      </p:sp>
      <p:sp>
        <p:nvSpPr>
          <p:cNvPr id="11" name="Text Placeholder 10">
            <a:extLst>
              <a:ext uri="{FF2B5EF4-FFF2-40B4-BE49-F238E27FC236}">
                <a16:creationId xmlns:a16="http://schemas.microsoft.com/office/drawing/2014/main" id="{4045FA90-86DE-EE16-B253-B732A0175842}"/>
              </a:ext>
            </a:extLst>
          </p:cNvPr>
          <p:cNvSpPr>
            <a:spLocks noGrp="1"/>
          </p:cNvSpPr>
          <p:nvPr>
            <p:ph type="body" sz="quarter" idx="11" hasCustomPrompt="1"/>
          </p:nvPr>
        </p:nvSpPr>
        <p:spPr>
          <a:xfrm>
            <a:off x="663574" y="2634298"/>
            <a:ext cx="5839192" cy="2996135"/>
          </a:xfrm>
        </p:spPr>
        <p:txBody>
          <a:bodyPr lIns="0" tIns="0" rIns="0" bIns="0" anchor="t" anchorCtr="0">
            <a:noAutofit/>
          </a:bodyPr>
          <a:lstStyle>
            <a:lvl1pPr marL="0" indent="0">
              <a:lnSpc>
                <a:spcPct val="100000"/>
              </a:lnSpc>
              <a:buNone/>
              <a:defRPr sz="1600">
                <a:solidFill>
                  <a:schemeClr val="bg1"/>
                </a:solidFill>
                <a:latin typeface="Century Gothic" panose="020B0502020202020204" pitchFamily="34" charset="0"/>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a:t>
            </a:r>
          </a:p>
          <a:p>
            <a:pPr lvl="0"/>
            <a:r>
              <a:rPr lang="en-US"/>
              <a:t>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a:p>
            <a:pPr lvl="0"/>
            <a:r>
              <a:rPr lang="en-US"/>
              <a:t>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a:t>
            </a:r>
          </a:p>
        </p:txBody>
      </p:sp>
      <p:cxnSp>
        <p:nvCxnSpPr>
          <p:cNvPr id="2" name="Straight Connector 1">
            <a:extLst>
              <a:ext uri="{FF2B5EF4-FFF2-40B4-BE49-F238E27FC236}">
                <a16:creationId xmlns:a16="http://schemas.microsoft.com/office/drawing/2014/main" id="{A72477D4-DEBE-9030-4098-FC4146CFAA7D}"/>
              </a:ext>
            </a:extLst>
          </p:cNvPr>
          <p:cNvCxnSpPr>
            <a:cxnSpLocks/>
          </p:cNvCxnSpPr>
          <p:nvPr userDrawn="1"/>
        </p:nvCxnSpPr>
        <p:spPr>
          <a:xfrm>
            <a:off x="663573" y="545807"/>
            <a:ext cx="3062264" cy="0"/>
          </a:xfrm>
          <a:prstGeom prst="line">
            <a:avLst/>
          </a:prstGeom>
          <a:ln w="12700">
            <a:solidFill>
              <a:schemeClr val="accent4"/>
            </a:solidFill>
          </a:ln>
        </p:spPr>
        <p:style>
          <a:lnRef idx="2">
            <a:schemeClr val="accent1"/>
          </a:lnRef>
          <a:fillRef idx="0">
            <a:schemeClr val="accent1"/>
          </a:fillRef>
          <a:effectRef idx="1">
            <a:schemeClr val="accent1"/>
          </a:effectRef>
          <a:fontRef idx="minor">
            <a:schemeClr val="tx1"/>
          </a:fontRef>
        </p:style>
      </p:cxnSp>
      <p:sp>
        <p:nvSpPr>
          <p:cNvPr id="3" name="Text Placeholder 14">
            <a:extLst>
              <a:ext uri="{FF2B5EF4-FFF2-40B4-BE49-F238E27FC236}">
                <a16:creationId xmlns:a16="http://schemas.microsoft.com/office/drawing/2014/main" id="{4A120A7A-D7B1-C493-80A1-1FF4B23469C5}"/>
              </a:ext>
            </a:extLst>
          </p:cNvPr>
          <p:cNvSpPr>
            <a:spLocks noGrp="1"/>
          </p:cNvSpPr>
          <p:nvPr>
            <p:ph type="body" sz="quarter" idx="12" hasCustomPrompt="1"/>
          </p:nvPr>
        </p:nvSpPr>
        <p:spPr>
          <a:xfrm>
            <a:off x="663574" y="99232"/>
            <a:ext cx="3062263" cy="435934"/>
          </a:xfrm>
        </p:spPr>
        <p:txBody>
          <a:bodyPr lIns="0" tIns="0" rIns="0" bIns="0" anchor="ctr" anchorCtr="0">
            <a:noAutofit/>
          </a:bodyPr>
          <a:lstStyle>
            <a:lvl1pPr marL="0" indent="0">
              <a:buNone/>
              <a:defRPr sz="1400">
                <a:solidFill>
                  <a:schemeClr val="accent4"/>
                </a:solidFill>
                <a:latin typeface="Century Gothic" panose="020B0502020202020204" pitchFamily="34" charset="0"/>
              </a:defRPr>
            </a:lvl1pPr>
          </a:lstStyle>
          <a:p>
            <a:pPr lvl="0"/>
            <a:r>
              <a:rPr lang="en-US"/>
              <a:t>SECTION TITLE GOES HERE</a:t>
            </a:r>
          </a:p>
        </p:txBody>
      </p:sp>
    </p:spTree>
    <p:extLst>
      <p:ext uri="{BB962C8B-B14F-4D97-AF65-F5344CB8AC3E}">
        <p14:creationId xmlns:p14="http://schemas.microsoft.com/office/powerpoint/2010/main" val="20228569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Red_Content 3">
    <p:bg>
      <p:bgPr>
        <a:solidFill>
          <a:schemeClr val="accent3"/>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9162BD8-1603-F931-CAB9-089421958916}"/>
              </a:ext>
            </a:extLst>
          </p:cNvPr>
          <p:cNvPicPr>
            <a:picLocks noGrp="1" noRo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rcRect/>
          <a:stretch/>
        </p:blipFill>
        <p:spPr>
          <a:xfrm>
            <a:off x="9888332" y="5804848"/>
            <a:ext cx="2303667" cy="1053150"/>
          </a:xfrm>
          <a:prstGeom prst="rect">
            <a:avLst/>
          </a:prstGeom>
        </p:spPr>
      </p:pic>
      <p:sp>
        <p:nvSpPr>
          <p:cNvPr id="19" name="Picture Placeholder 18">
            <a:extLst>
              <a:ext uri="{FF2B5EF4-FFF2-40B4-BE49-F238E27FC236}">
                <a16:creationId xmlns:a16="http://schemas.microsoft.com/office/drawing/2014/main" id="{E9E5BED4-D907-90FC-E127-82AC06C5C9C4}"/>
              </a:ext>
            </a:extLst>
          </p:cNvPr>
          <p:cNvSpPr>
            <a:spLocks noGrp="1"/>
          </p:cNvSpPr>
          <p:nvPr userDrawn="1">
            <p:ph type="pic" sz="quarter" idx="13"/>
          </p:nvPr>
        </p:nvSpPr>
        <p:spPr>
          <a:xfrm>
            <a:off x="0" y="0"/>
            <a:ext cx="5025658" cy="6858000"/>
          </a:xfrm>
        </p:spPr>
        <p:txBody>
          <a:bodyPr/>
          <a:lstStyle/>
          <a:p>
            <a:endParaRPr lang="en-US"/>
          </a:p>
        </p:txBody>
      </p:sp>
      <p:sp>
        <p:nvSpPr>
          <p:cNvPr id="8" name="Text Placeholder 7">
            <a:extLst>
              <a:ext uri="{FF2B5EF4-FFF2-40B4-BE49-F238E27FC236}">
                <a16:creationId xmlns:a16="http://schemas.microsoft.com/office/drawing/2014/main" id="{2E26F9FD-0C2C-0405-1A50-175F12F7D75D}"/>
              </a:ext>
            </a:extLst>
          </p:cNvPr>
          <p:cNvSpPr>
            <a:spLocks noGrp="1"/>
          </p:cNvSpPr>
          <p:nvPr userDrawn="1">
            <p:ph type="body" sz="quarter" idx="10" hasCustomPrompt="1"/>
          </p:nvPr>
        </p:nvSpPr>
        <p:spPr>
          <a:xfrm>
            <a:off x="5526728" y="1036156"/>
            <a:ext cx="5839191" cy="1262870"/>
          </a:xfrm>
        </p:spPr>
        <p:txBody>
          <a:bodyPr lIns="0" tIns="0" rIns="0" bIns="0" anchor="t" anchorCtr="0">
            <a:noAutofit/>
          </a:bodyPr>
          <a:lstStyle>
            <a:lvl1pPr marL="0" indent="0">
              <a:lnSpc>
                <a:spcPct val="100000"/>
              </a:lnSpc>
              <a:spcBef>
                <a:spcPts val="0"/>
              </a:spcBef>
              <a:spcAft>
                <a:spcPts val="600"/>
              </a:spcAft>
              <a:buNone/>
              <a:defRPr sz="4000" b="1">
                <a:solidFill>
                  <a:schemeClr val="bg1"/>
                </a:solidFill>
                <a:latin typeface="Century Gothic" panose="020B0502020202020204" pitchFamily="34" charset="0"/>
              </a:defRPr>
            </a:lvl1pPr>
          </a:lstStyle>
          <a:p>
            <a:pPr lvl="0"/>
            <a:r>
              <a:rPr lang="en-US"/>
              <a:t>Slide Title Goes Here Slide Title Goes Here</a:t>
            </a:r>
          </a:p>
        </p:txBody>
      </p:sp>
      <p:sp>
        <p:nvSpPr>
          <p:cNvPr id="11" name="Text Placeholder 10">
            <a:extLst>
              <a:ext uri="{FF2B5EF4-FFF2-40B4-BE49-F238E27FC236}">
                <a16:creationId xmlns:a16="http://schemas.microsoft.com/office/drawing/2014/main" id="{4045FA90-86DE-EE16-B253-B732A0175842}"/>
              </a:ext>
            </a:extLst>
          </p:cNvPr>
          <p:cNvSpPr>
            <a:spLocks noGrp="1"/>
          </p:cNvSpPr>
          <p:nvPr userDrawn="1">
            <p:ph type="body" sz="quarter" idx="11" hasCustomPrompt="1"/>
          </p:nvPr>
        </p:nvSpPr>
        <p:spPr>
          <a:xfrm>
            <a:off x="5526727" y="2634298"/>
            <a:ext cx="5839192" cy="2996135"/>
          </a:xfrm>
        </p:spPr>
        <p:txBody>
          <a:bodyPr lIns="0" tIns="0" rIns="0" bIns="0" anchor="t" anchorCtr="0">
            <a:noAutofit/>
          </a:bodyPr>
          <a:lstStyle>
            <a:lvl1pPr marL="0" indent="0">
              <a:lnSpc>
                <a:spcPct val="100000"/>
              </a:lnSpc>
              <a:buNone/>
              <a:defRPr sz="1600">
                <a:solidFill>
                  <a:schemeClr val="bg1"/>
                </a:solidFill>
                <a:latin typeface="Century Gothic" panose="020B0502020202020204" pitchFamily="34" charset="0"/>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a:t>
            </a:r>
          </a:p>
          <a:p>
            <a:pPr lvl="0"/>
            <a:r>
              <a:rPr lang="en-US"/>
              <a:t>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a:p>
            <a:pPr lvl="0"/>
            <a:r>
              <a:rPr lang="en-US"/>
              <a:t>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a:t>
            </a:r>
          </a:p>
        </p:txBody>
      </p:sp>
      <p:cxnSp>
        <p:nvCxnSpPr>
          <p:cNvPr id="6" name="Straight Connector 5">
            <a:extLst>
              <a:ext uri="{FF2B5EF4-FFF2-40B4-BE49-F238E27FC236}">
                <a16:creationId xmlns:a16="http://schemas.microsoft.com/office/drawing/2014/main" id="{353B538F-8187-9EE0-367F-8050D9DE2FF7}"/>
              </a:ext>
            </a:extLst>
          </p:cNvPr>
          <p:cNvCxnSpPr>
            <a:cxnSpLocks/>
          </p:cNvCxnSpPr>
          <p:nvPr userDrawn="1"/>
        </p:nvCxnSpPr>
        <p:spPr>
          <a:xfrm>
            <a:off x="5526726" y="545807"/>
            <a:ext cx="3062264" cy="0"/>
          </a:xfrm>
          <a:prstGeom prst="line">
            <a:avLst/>
          </a:prstGeom>
          <a:ln w="12700">
            <a:solidFill>
              <a:schemeClr val="accent4"/>
            </a:solidFill>
          </a:ln>
        </p:spPr>
        <p:style>
          <a:lnRef idx="2">
            <a:schemeClr val="accent1"/>
          </a:lnRef>
          <a:fillRef idx="0">
            <a:schemeClr val="accent1"/>
          </a:fillRef>
          <a:effectRef idx="1">
            <a:schemeClr val="accent1"/>
          </a:effectRef>
          <a:fontRef idx="minor">
            <a:schemeClr val="tx1"/>
          </a:fontRef>
        </p:style>
      </p:cxnSp>
      <p:sp>
        <p:nvSpPr>
          <p:cNvPr id="7" name="Text Placeholder 14">
            <a:extLst>
              <a:ext uri="{FF2B5EF4-FFF2-40B4-BE49-F238E27FC236}">
                <a16:creationId xmlns:a16="http://schemas.microsoft.com/office/drawing/2014/main" id="{66EBD564-86FE-F2FC-BC49-6898C958B48A}"/>
              </a:ext>
            </a:extLst>
          </p:cNvPr>
          <p:cNvSpPr>
            <a:spLocks noGrp="1"/>
          </p:cNvSpPr>
          <p:nvPr userDrawn="1">
            <p:ph type="body" sz="quarter" idx="12" hasCustomPrompt="1"/>
          </p:nvPr>
        </p:nvSpPr>
        <p:spPr>
          <a:xfrm>
            <a:off x="5526728" y="99232"/>
            <a:ext cx="3062262" cy="435934"/>
          </a:xfrm>
        </p:spPr>
        <p:txBody>
          <a:bodyPr lIns="0" tIns="0" rIns="0" bIns="0" anchor="ctr" anchorCtr="0">
            <a:noAutofit/>
          </a:bodyPr>
          <a:lstStyle>
            <a:lvl1pPr marL="0" indent="0">
              <a:buNone/>
              <a:defRPr sz="1400">
                <a:solidFill>
                  <a:schemeClr val="accent4"/>
                </a:solidFill>
                <a:latin typeface="Century Gothic" panose="020B0502020202020204" pitchFamily="34" charset="0"/>
              </a:defRPr>
            </a:lvl1pPr>
          </a:lstStyle>
          <a:p>
            <a:pPr lvl="0"/>
            <a:r>
              <a:rPr lang="en-US"/>
              <a:t>SECTION TITLE GOES HERE</a:t>
            </a:r>
          </a:p>
        </p:txBody>
      </p:sp>
    </p:spTree>
    <p:extLst>
      <p:ext uri="{BB962C8B-B14F-4D97-AF65-F5344CB8AC3E}">
        <p14:creationId xmlns:p14="http://schemas.microsoft.com/office/powerpoint/2010/main" val="40832720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Red_Content 4">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FC6C5E3-0744-BBCB-B7BD-104B13D11F4D}"/>
              </a:ext>
            </a:extLst>
          </p:cNvPr>
          <p:cNvSpPr/>
          <p:nvPr userDrawn="1"/>
        </p:nvSpPr>
        <p:spPr>
          <a:xfrm>
            <a:off x="0" y="0"/>
            <a:ext cx="12191998" cy="6858000"/>
          </a:xfrm>
          <a:prstGeom prst="rect">
            <a:avLst/>
          </a:prstGeom>
          <a:solidFill>
            <a:srgbClr val="BC332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E310D556-82B7-9E51-73B2-72E21A16F926}"/>
              </a:ext>
            </a:extLst>
          </p:cNvPr>
          <p:cNvPicPr>
            <a:picLocks noGrp="1" noRo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rcRect/>
          <a:stretch/>
        </p:blipFill>
        <p:spPr>
          <a:xfrm>
            <a:off x="9888331" y="5804848"/>
            <a:ext cx="2303669" cy="1053150"/>
          </a:xfrm>
          <a:prstGeom prst="rect">
            <a:avLst/>
          </a:prstGeom>
        </p:spPr>
      </p:pic>
      <p:sp>
        <p:nvSpPr>
          <p:cNvPr id="10" name="Text Placeholder 10">
            <a:extLst>
              <a:ext uri="{FF2B5EF4-FFF2-40B4-BE49-F238E27FC236}">
                <a16:creationId xmlns:a16="http://schemas.microsoft.com/office/drawing/2014/main" id="{65096D71-0E63-5B02-29F6-F68182DDE91F}"/>
              </a:ext>
            </a:extLst>
          </p:cNvPr>
          <p:cNvSpPr>
            <a:spLocks noGrp="1"/>
          </p:cNvSpPr>
          <p:nvPr>
            <p:ph type="body" sz="quarter" idx="11" hasCustomPrompt="1"/>
          </p:nvPr>
        </p:nvSpPr>
        <p:spPr>
          <a:xfrm>
            <a:off x="663575" y="4298682"/>
            <a:ext cx="3080461" cy="260936"/>
          </a:xfrm>
        </p:spPr>
        <p:txBody>
          <a:bodyPr lIns="0" tIns="0" rIns="0" bIns="0" anchor="ctr" anchorCtr="0">
            <a:noAutofit/>
          </a:bodyPr>
          <a:lstStyle>
            <a:lvl1pPr marL="0" indent="0" algn="ctr">
              <a:lnSpc>
                <a:spcPct val="100000"/>
              </a:lnSpc>
              <a:buNone/>
              <a:defRPr sz="1600" b="1">
                <a:solidFill>
                  <a:schemeClr val="accent4"/>
                </a:solidFill>
                <a:latin typeface="Century Gothic" panose="020B0502020202020204" pitchFamily="34" charset="0"/>
              </a:defRPr>
            </a:lvl1pPr>
          </a:lstStyle>
          <a:p>
            <a:pPr lvl="0"/>
            <a:r>
              <a:rPr lang="en-US"/>
              <a:t>Lorem ipsum dolor sit </a:t>
            </a:r>
            <a:r>
              <a:rPr lang="en-US" err="1"/>
              <a:t>amet</a:t>
            </a:r>
            <a:endParaRPr lang="en-US"/>
          </a:p>
        </p:txBody>
      </p:sp>
      <p:sp>
        <p:nvSpPr>
          <p:cNvPr id="19" name="Text Placeholder 10">
            <a:extLst>
              <a:ext uri="{FF2B5EF4-FFF2-40B4-BE49-F238E27FC236}">
                <a16:creationId xmlns:a16="http://schemas.microsoft.com/office/drawing/2014/main" id="{228717C0-F31D-8E30-0BA4-76BAEFE1B369}"/>
              </a:ext>
            </a:extLst>
          </p:cNvPr>
          <p:cNvSpPr>
            <a:spLocks noGrp="1"/>
          </p:cNvSpPr>
          <p:nvPr>
            <p:ph type="body" sz="quarter" idx="14" hasCustomPrompt="1"/>
          </p:nvPr>
        </p:nvSpPr>
        <p:spPr>
          <a:xfrm>
            <a:off x="4555770" y="4298681"/>
            <a:ext cx="3080461" cy="260936"/>
          </a:xfrm>
        </p:spPr>
        <p:txBody>
          <a:bodyPr lIns="0" tIns="0" rIns="0" bIns="0" anchor="ctr" anchorCtr="0">
            <a:noAutofit/>
          </a:bodyPr>
          <a:lstStyle>
            <a:lvl1pPr marL="0" indent="0" algn="ctr">
              <a:lnSpc>
                <a:spcPct val="100000"/>
              </a:lnSpc>
              <a:buNone/>
              <a:defRPr sz="1600" b="1">
                <a:solidFill>
                  <a:schemeClr val="accent4"/>
                </a:solidFill>
                <a:latin typeface="Century Gothic" panose="020B0502020202020204" pitchFamily="34" charset="0"/>
              </a:defRPr>
            </a:lvl1pPr>
          </a:lstStyle>
          <a:p>
            <a:pPr lvl="0"/>
            <a:r>
              <a:rPr lang="en-US"/>
              <a:t>Lorem ipsum dolor sit </a:t>
            </a:r>
            <a:r>
              <a:rPr lang="en-US" err="1"/>
              <a:t>amet</a:t>
            </a:r>
            <a:endParaRPr lang="en-US"/>
          </a:p>
        </p:txBody>
      </p:sp>
      <p:sp>
        <p:nvSpPr>
          <p:cNvPr id="20" name="Text Placeholder 10">
            <a:extLst>
              <a:ext uri="{FF2B5EF4-FFF2-40B4-BE49-F238E27FC236}">
                <a16:creationId xmlns:a16="http://schemas.microsoft.com/office/drawing/2014/main" id="{8BA3D3AB-9B9D-C188-DA66-C52E1C823034}"/>
              </a:ext>
            </a:extLst>
          </p:cNvPr>
          <p:cNvSpPr>
            <a:spLocks noGrp="1"/>
          </p:cNvSpPr>
          <p:nvPr>
            <p:ph type="body" sz="quarter" idx="15" hasCustomPrompt="1"/>
          </p:nvPr>
        </p:nvSpPr>
        <p:spPr>
          <a:xfrm>
            <a:off x="4555770" y="4703565"/>
            <a:ext cx="3080461" cy="1053152"/>
          </a:xfrm>
        </p:spPr>
        <p:txBody>
          <a:bodyPr lIns="0" tIns="0" rIns="0" bIns="0" anchor="t" anchorCtr="0">
            <a:noAutofit/>
          </a:bodyPr>
          <a:lstStyle>
            <a:lvl1pPr marL="0" indent="0" algn="ctr">
              <a:lnSpc>
                <a:spcPct val="100000"/>
              </a:lnSpc>
              <a:buNone/>
              <a:defRPr sz="1300">
                <a:solidFill>
                  <a:schemeClr val="bg1"/>
                </a:solidFill>
                <a:latin typeface="Century Gothic" panose="020B0502020202020204" pitchFamily="34" charset="0"/>
              </a:defRPr>
            </a:lvl1pPr>
          </a:lstStyle>
          <a:p>
            <a:pPr lvl="0"/>
            <a:r>
              <a:rPr lang="en-US"/>
              <a:t>Lorem ipsum odor </a:t>
            </a:r>
            <a:r>
              <a:rPr lang="en-US" err="1"/>
              <a:t>amet</a:t>
            </a:r>
            <a:r>
              <a:rPr lang="en-US"/>
              <a:t>, </a:t>
            </a:r>
            <a:r>
              <a:rPr lang="en-US" err="1"/>
              <a:t>consectetuer</a:t>
            </a:r>
            <a:r>
              <a:rPr lang="en-US"/>
              <a:t> </a:t>
            </a:r>
            <a:r>
              <a:rPr lang="en-US" err="1"/>
              <a:t>adipiscing</a:t>
            </a:r>
            <a:r>
              <a:rPr lang="en-US"/>
              <a:t> </a:t>
            </a:r>
            <a:r>
              <a:rPr lang="en-US" err="1"/>
              <a:t>elit</a:t>
            </a:r>
            <a:r>
              <a:rPr lang="en-US"/>
              <a:t>. </a:t>
            </a:r>
            <a:r>
              <a:rPr lang="en-US" err="1"/>
              <a:t>Torquent</a:t>
            </a:r>
            <a:r>
              <a:rPr lang="en-US"/>
              <a:t> </a:t>
            </a:r>
            <a:r>
              <a:rPr lang="en-US" err="1"/>
              <a:t>sagittis</a:t>
            </a:r>
            <a:r>
              <a:rPr lang="en-US"/>
              <a:t> libero ad diam nec </a:t>
            </a:r>
            <a:r>
              <a:rPr lang="en-US" err="1"/>
              <a:t>morbi</a:t>
            </a:r>
            <a:r>
              <a:rPr lang="en-US"/>
              <a:t> nec. </a:t>
            </a:r>
            <a:r>
              <a:rPr lang="en-US" err="1"/>
              <a:t>Inceptos</a:t>
            </a:r>
            <a:r>
              <a:rPr lang="en-US"/>
              <a:t> </a:t>
            </a:r>
            <a:r>
              <a:rPr lang="en-US" err="1"/>
              <a:t>efficitur</a:t>
            </a:r>
            <a:r>
              <a:rPr lang="en-US"/>
              <a:t> semper </a:t>
            </a:r>
            <a:r>
              <a:rPr lang="en-US" err="1"/>
              <a:t>blandit</a:t>
            </a:r>
            <a:r>
              <a:rPr lang="en-US"/>
              <a:t> </a:t>
            </a:r>
            <a:r>
              <a:rPr lang="en-US" err="1"/>
              <a:t>congue</a:t>
            </a:r>
            <a:r>
              <a:rPr lang="en-US"/>
              <a:t> </a:t>
            </a:r>
            <a:r>
              <a:rPr lang="en-US" err="1"/>
              <a:t>purus</a:t>
            </a:r>
            <a:r>
              <a:rPr lang="en-US"/>
              <a:t> </a:t>
            </a:r>
            <a:r>
              <a:rPr lang="en-US" err="1"/>
              <a:t>pellentesque</a:t>
            </a:r>
            <a:r>
              <a:rPr lang="en-US"/>
              <a:t>?</a:t>
            </a:r>
          </a:p>
        </p:txBody>
      </p:sp>
      <p:sp>
        <p:nvSpPr>
          <p:cNvPr id="21" name="Text Placeholder 10">
            <a:extLst>
              <a:ext uri="{FF2B5EF4-FFF2-40B4-BE49-F238E27FC236}">
                <a16:creationId xmlns:a16="http://schemas.microsoft.com/office/drawing/2014/main" id="{368B1993-63F2-E3BE-318E-D52A36327DE2}"/>
              </a:ext>
            </a:extLst>
          </p:cNvPr>
          <p:cNvSpPr>
            <a:spLocks noGrp="1"/>
          </p:cNvSpPr>
          <p:nvPr>
            <p:ph type="body" sz="quarter" idx="16" hasCustomPrompt="1"/>
          </p:nvPr>
        </p:nvSpPr>
        <p:spPr>
          <a:xfrm>
            <a:off x="8447965" y="4298682"/>
            <a:ext cx="3080461" cy="260936"/>
          </a:xfrm>
        </p:spPr>
        <p:txBody>
          <a:bodyPr lIns="0" tIns="0" rIns="0" bIns="0" anchor="ctr" anchorCtr="0">
            <a:noAutofit/>
          </a:bodyPr>
          <a:lstStyle>
            <a:lvl1pPr marL="0" indent="0" algn="ctr">
              <a:lnSpc>
                <a:spcPct val="100000"/>
              </a:lnSpc>
              <a:buNone/>
              <a:defRPr sz="1600" b="1">
                <a:solidFill>
                  <a:schemeClr val="accent4"/>
                </a:solidFill>
                <a:latin typeface="Century Gothic" panose="020B0502020202020204" pitchFamily="34" charset="0"/>
              </a:defRPr>
            </a:lvl1pPr>
          </a:lstStyle>
          <a:p>
            <a:pPr lvl="0"/>
            <a:r>
              <a:rPr lang="en-US"/>
              <a:t>Lorem ipsum dolor sit </a:t>
            </a:r>
            <a:r>
              <a:rPr lang="en-US" err="1"/>
              <a:t>amet</a:t>
            </a:r>
            <a:endParaRPr lang="en-US"/>
          </a:p>
        </p:txBody>
      </p:sp>
      <p:sp>
        <p:nvSpPr>
          <p:cNvPr id="22" name="Text Placeholder 10">
            <a:extLst>
              <a:ext uri="{FF2B5EF4-FFF2-40B4-BE49-F238E27FC236}">
                <a16:creationId xmlns:a16="http://schemas.microsoft.com/office/drawing/2014/main" id="{064D7D1D-7E56-C755-AD30-B6776B141340}"/>
              </a:ext>
            </a:extLst>
          </p:cNvPr>
          <p:cNvSpPr>
            <a:spLocks noGrp="1"/>
          </p:cNvSpPr>
          <p:nvPr>
            <p:ph type="body" sz="quarter" idx="17" hasCustomPrompt="1"/>
          </p:nvPr>
        </p:nvSpPr>
        <p:spPr>
          <a:xfrm>
            <a:off x="8447965" y="4703565"/>
            <a:ext cx="3080461" cy="1053151"/>
          </a:xfrm>
        </p:spPr>
        <p:txBody>
          <a:bodyPr lIns="0" tIns="0" rIns="0" bIns="0" anchor="t" anchorCtr="0">
            <a:noAutofit/>
          </a:bodyPr>
          <a:lstStyle>
            <a:lvl1pPr marL="0" indent="0" algn="ctr">
              <a:lnSpc>
                <a:spcPct val="100000"/>
              </a:lnSpc>
              <a:buNone/>
              <a:defRPr sz="1300">
                <a:solidFill>
                  <a:schemeClr val="bg1"/>
                </a:solidFill>
                <a:latin typeface="Century Gothic" panose="020B0502020202020204" pitchFamily="34" charset="0"/>
              </a:defRPr>
            </a:lvl1pPr>
          </a:lstStyle>
          <a:p>
            <a:pPr lvl="0"/>
            <a:r>
              <a:rPr lang="en-US"/>
              <a:t>Lorem ipsum odor </a:t>
            </a:r>
            <a:r>
              <a:rPr lang="en-US" err="1"/>
              <a:t>amet</a:t>
            </a:r>
            <a:r>
              <a:rPr lang="en-US"/>
              <a:t>, </a:t>
            </a:r>
            <a:r>
              <a:rPr lang="en-US" err="1"/>
              <a:t>consectetuer</a:t>
            </a:r>
            <a:r>
              <a:rPr lang="en-US"/>
              <a:t> </a:t>
            </a:r>
            <a:r>
              <a:rPr lang="en-US" err="1"/>
              <a:t>adipiscing</a:t>
            </a:r>
            <a:r>
              <a:rPr lang="en-US"/>
              <a:t> </a:t>
            </a:r>
            <a:r>
              <a:rPr lang="en-US" err="1"/>
              <a:t>elit</a:t>
            </a:r>
            <a:r>
              <a:rPr lang="en-US"/>
              <a:t>. </a:t>
            </a:r>
            <a:r>
              <a:rPr lang="en-US" err="1"/>
              <a:t>Torquent</a:t>
            </a:r>
            <a:r>
              <a:rPr lang="en-US"/>
              <a:t> </a:t>
            </a:r>
            <a:r>
              <a:rPr lang="en-US" err="1"/>
              <a:t>sagittis</a:t>
            </a:r>
            <a:r>
              <a:rPr lang="en-US"/>
              <a:t> libero ad diam nec </a:t>
            </a:r>
            <a:r>
              <a:rPr lang="en-US" err="1"/>
              <a:t>morbi</a:t>
            </a:r>
            <a:r>
              <a:rPr lang="en-US"/>
              <a:t> nec. </a:t>
            </a:r>
            <a:r>
              <a:rPr lang="en-US" err="1"/>
              <a:t>Inceptos</a:t>
            </a:r>
            <a:r>
              <a:rPr lang="en-US"/>
              <a:t> </a:t>
            </a:r>
            <a:r>
              <a:rPr lang="en-US" err="1"/>
              <a:t>efficitur</a:t>
            </a:r>
            <a:r>
              <a:rPr lang="en-US"/>
              <a:t> semper </a:t>
            </a:r>
            <a:r>
              <a:rPr lang="en-US" err="1"/>
              <a:t>blandit</a:t>
            </a:r>
            <a:r>
              <a:rPr lang="en-US"/>
              <a:t> </a:t>
            </a:r>
            <a:r>
              <a:rPr lang="en-US" err="1"/>
              <a:t>congue</a:t>
            </a:r>
            <a:r>
              <a:rPr lang="en-US"/>
              <a:t> </a:t>
            </a:r>
            <a:r>
              <a:rPr lang="en-US" err="1"/>
              <a:t>purus</a:t>
            </a:r>
            <a:r>
              <a:rPr lang="en-US"/>
              <a:t> </a:t>
            </a:r>
            <a:r>
              <a:rPr lang="en-US" err="1"/>
              <a:t>pellentesque</a:t>
            </a:r>
            <a:r>
              <a:rPr lang="en-US"/>
              <a:t>?</a:t>
            </a:r>
          </a:p>
        </p:txBody>
      </p:sp>
      <p:sp>
        <p:nvSpPr>
          <p:cNvPr id="23" name="Text Placeholder 10">
            <a:extLst>
              <a:ext uri="{FF2B5EF4-FFF2-40B4-BE49-F238E27FC236}">
                <a16:creationId xmlns:a16="http://schemas.microsoft.com/office/drawing/2014/main" id="{9F4A3258-59FB-AEB9-2248-AE5F54F0AB0D}"/>
              </a:ext>
            </a:extLst>
          </p:cNvPr>
          <p:cNvSpPr>
            <a:spLocks noGrp="1"/>
          </p:cNvSpPr>
          <p:nvPr>
            <p:ph type="body" sz="quarter" idx="18" hasCustomPrompt="1"/>
          </p:nvPr>
        </p:nvSpPr>
        <p:spPr>
          <a:xfrm>
            <a:off x="663573" y="4703565"/>
            <a:ext cx="3080461" cy="1053152"/>
          </a:xfrm>
        </p:spPr>
        <p:txBody>
          <a:bodyPr lIns="0" tIns="0" rIns="0" bIns="0" anchor="t" anchorCtr="0">
            <a:noAutofit/>
          </a:bodyPr>
          <a:lstStyle>
            <a:lvl1pPr marL="0" indent="0" algn="ctr">
              <a:lnSpc>
                <a:spcPct val="100000"/>
              </a:lnSpc>
              <a:buNone/>
              <a:defRPr sz="1300">
                <a:solidFill>
                  <a:schemeClr val="bg1"/>
                </a:solidFill>
                <a:latin typeface="Century Gothic" panose="020B0502020202020204" pitchFamily="34" charset="0"/>
              </a:defRPr>
            </a:lvl1pPr>
          </a:lstStyle>
          <a:p>
            <a:pPr lvl="0"/>
            <a:r>
              <a:rPr lang="en-US"/>
              <a:t>Lorem ipsum odor </a:t>
            </a:r>
            <a:r>
              <a:rPr lang="en-US" err="1"/>
              <a:t>amet</a:t>
            </a:r>
            <a:r>
              <a:rPr lang="en-US"/>
              <a:t>, </a:t>
            </a:r>
            <a:r>
              <a:rPr lang="en-US" err="1"/>
              <a:t>consectetuer</a:t>
            </a:r>
            <a:r>
              <a:rPr lang="en-US"/>
              <a:t> </a:t>
            </a:r>
            <a:r>
              <a:rPr lang="en-US" err="1"/>
              <a:t>adipiscing</a:t>
            </a:r>
            <a:r>
              <a:rPr lang="en-US"/>
              <a:t> </a:t>
            </a:r>
            <a:r>
              <a:rPr lang="en-US" err="1"/>
              <a:t>elit</a:t>
            </a:r>
            <a:r>
              <a:rPr lang="en-US"/>
              <a:t>. </a:t>
            </a:r>
            <a:r>
              <a:rPr lang="en-US" err="1"/>
              <a:t>Torquent</a:t>
            </a:r>
            <a:r>
              <a:rPr lang="en-US"/>
              <a:t> </a:t>
            </a:r>
            <a:r>
              <a:rPr lang="en-US" err="1"/>
              <a:t>sagittis</a:t>
            </a:r>
            <a:r>
              <a:rPr lang="en-US"/>
              <a:t> libero ad diam nec </a:t>
            </a:r>
            <a:r>
              <a:rPr lang="en-US" err="1"/>
              <a:t>morbi</a:t>
            </a:r>
            <a:r>
              <a:rPr lang="en-US"/>
              <a:t> nec. </a:t>
            </a:r>
            <a:r>
              <a:rPr lang="en-US" err="1"/>
              <a:t>Inceptos</a:t>
            </a:r>
            <a:r>
              <a:rPr lang="en-US"/>
              <a:t> </a:t>
            </a:r>
            <a:r>
              <a:rPr lang="en-US" err="1"/>
              <a:t>efficitur</a:t>
            </a:r>
            <a:r>
              <a:rPr lang="en-US"/>
              <a:t> semper </a:t>
            </a:r>
            <a:r>
              <a:rPr lang="en-US" err="1"/>
              <a:t>blandit</a:t>
            </a:r>
            <a:r>
              <a:rPr lang="en-US"/>
              <a:t> </a:t>
            </a:r>
            <a:r>
              <a:rPr lang="en-US" err="1"/>
              <a:t>congue</a:t>
            </a:r>
            <a:r>
              <a:rPr lang="en-US"/>
              <a:t> </a:t>
            </a:r>
            <a:r>
              <a:rPr lang="en-US" err="1"/>
              <a:t>purus</a:t>
            </a:r>
            <a:r>
              <a:rPr lang="en-US"/>
              <a:t> </a:t>
            </a:r>
            <a:r>
              <a:rPr lang="en-US" err="1"/>
              <a:t>pellentesque</a:t>
            </a:r>
            <a:r>
              <a:rPr lang="en-US"/>
              <a:t>?</a:t>
            </a:r>
          </a:p>
        </p:txBody>
      </p:sp>
      <p:sp>
        <p:nvSpPr>
          <p:cNvPr id="25" name="Picture Placeholder 24">
            <a:extLst>
              <a:ext uri="{FF2B5EF4-FFF2-40B4-BE49-F238E27FC236}">
                <a16:creationId xmlns:a16="http://schemas.microsoft.com/office/drawing/2014/main" id="{87E18195-B874-CBBC-38B7-FDF5D77489D7}"/>
              </a:ext>
            </a:extLst>
          </p:cNvPr>
          <p:cNvSpPr>
            <a:spLocks noGrp="1"/>
          </p:cNvSpPr>
          <p:nvPr>
            <p:ph type="pic" sz="quarter" idx="19"/>
          </p:nvPr>
        </p:nvSpPr>
        <p:spPr>
          <a:xfrm>
            <a:off x="1163862" y="2020237"/>
            <a:ext cx="2079882" cy="2077999"/>
          </a:xfrm>
          <a:prstGeom prst="ellipse">
            <a:avLst/>
          </a:prstGeom>
        </p:spPr>
        <p:txBody>
          <a:bodyPr>
            <a:normAutofit/>
          </a:bodyPr>
          <a:lstStyle>
            <a:lvl1pPr>
              <a:defRPr sz="1600"/>
            </a:lvl1pPr>
          </a:lstStyle>
          <a:p>
            <a:endParaRPr lang="en-US"/>
          </a:p>
        </p:txBody>
      </p:sp>
      <p:sp>
        <p:nvSpPr>
          <p:cNvPr id="26" name="Picture Placeholder 24">
            <a:extLst>
              <a:ext uri="{FF2B5EF4-FFF2-40B4-BE49-F238E27FC236}">
                <a16:creationId xmlns:a16="http://schemas.microsoft.com/office/drawing/2014/main" id="{E749DFD7-FAF4-331A-33B7-FFA2AF5AE494}"/>
              </a:ext>
            </a:extLst>
          </p:cNvPr>
          <p:cNvSpPr>
            <a:spLocks noGrp="1"/>
          </p:cNvSpPr>
          <p:nvPr>
            <p:ph type="pic" sz="quarter" idx="20"/>
          </p:nvPr>
        </p:nvSpPr>
        <p:spPr>
          <a:xfrm>
            <a:off x="5056059" y="2020237"/>
            <a:ext cx="2079882" cy="2077999"/>
          </a:xfrm>
          <a:prstGeom prst="ellipse">
            <a:avLst/>
          </a:prstGeom>
        </p:spPr>
        <p:txBody>
          <a:bodyPr>
            <a:normAutofit/>
          </a:bodyPr>
          <a:lstStyle>
            <a:lvl1pPr>
              <a:defRPr sz="1600"/>
            </a:lvl1pPr>
          </a:lstStyle>
          <a:p>
            <a:endParaRPr lang="en-US"/>
          </a:p>
        </p:txBody>
      </p:sp>
      <p:sp>
        <p:nvSpPr>
          <p:cNvPr id="27" name="Picture Placeholder 24">
            <a:extLst>
              <a:ext uri="{FF2B5EF4-FFF2-40B4-BE49-F238E27FC236}">
                <a16:creationId xmlns:a16="http://schemas.microsoft.com/office/drawing/2014/main" id="{A9774028-8722-8AAA-4F13-E5F92C2C27D9}"/>
              </a:ext>
            </a:extLst>
          </p:cNvPr>
          <p:cNvSpPr>
            <a:spLocks noGrp="1"/>
          </p:cNvSpPr>
          <p:nvPr>
            <p:ph type="pic" sz="quarter" idx="21"/>
          </p:nvPr>
        </p:nvSpPr>
        <p:spPr>
          <a:xfrm>
            <a:off x="8948254" y="2020237"/>
            <a:ext cx="2079882" cy="2077999"/>
          </a:xfrm>
          <a:prstGeom prst="ellipse">
            <a:avLst/>
          </a:prstGeom>
        </p:spPr>
        <p:txBody>
          <a:bodyPr>
            <a:normAutofit/>
          </a:bodyPr>
          <a:lstStyle>
            <a:lvl1pPr>
              <a:defRPr sz="1600"/>
            </a:lvl1pPr>
          </a:lstStyle>
          <a:p>
            <a:endParaRPr lang="en-US"/>
          </a:p>
        </p:txBody>
      </p:sp>
      <p:sp>
        <p:nvSpPr>
          <p:cNvPr id="3" name="Text Placeholder 7">
            <a:extLst>
              <a:ext uri="{FF2B5EF4-FFF2-40B4-BE49-F238E27FC236}">
                <a16:creationId xmlns:a16="http://schemas.microsoft.com/office/drawing/2014/main" id="{D3C18813-BE7B-1A6C-874A-42E1319EA2E1}"/>
              </a:ext>
            </a:extLst>
          </p:cNvPr>
          <p:cNvSpPr>
            <a:spLocks noGrp="1"/>
          </p:cNvSpPr>
          <p:nvPr>
            <p:ph type="body" sz="quarter" idx="22" hasCustomPrompt="1"/>
          </p:nvPr>
        </p:nvSpPr>
        <p:spPr>
          <a:xfrm>
            <a:off x="663576" y="1036156"/>
            <a:ext cx="9813355" cy="633417"/>
          </a:xfrm>
        </p:spPr>
        <p:txBody>
          <a:bodyPr lIns="0" tIns="0" rIns="0" bIns="0" anchor="t" anchorCtr="0">
            <a:noAutofit/>
          </a:bodyPr>
          <a:lstStyle>
            <a:lvl1pPr marL="0" indent="0">
              <a:lnSpc>
                <a:spcPct val="100000"/>
              </a:lnSpc>
              <a:spcBef>
                <a:spcPts val="0"/>
              </a:spcBef>
              <a:spcAft>
                <a:spcPts val="600"/>
              </a:spcAft>
              <a:buNone/>
              <a:defRPr sz="4000" b="1">
                <a:solidFill>
                  <a:schemeClr val="bg1"/>
                </a:solidFill>
                <a:latin typeface="Century Gothic" panose="020B0502020202020204" pitchFamily="34" charset="0"/>
              </a:defRPr>
            </a:lvl1pPr>
          </a:lstStyle>
          <a:p>
            <a:pPr lvl="0"/>
            <a:r>
              <a:rPr lang="en-US"/>
              <a:t>Slide Title Goes Here</a:t>
            </a:r>
          </a:p>
        </p:txBody>
      </p:sp>
      <p:cxnSp>
        <p:nvCxnSpPr>
          <p:cNvPr id="5" name="Straight Connector 4">
            <a:extLst>
              <a:ext uri="{FF2B5EF4-FFF2-40B4-BE49-F238E27FC236}">
                <a16:creationId xmlns:a16="http://schemas.microsoft.com/office/drawing/2014/main" id="{D376D7F0-F103-796B-EBA7-C9905A230FCE}"/>
              </a:ext>
            </a:extLst>
          </p:cNvPr>
          <p:cNvCxnSpPr>
            <a:cxnSpLocks/>
          </p:cNvCxnSpPr>
          <p:nvPr userDrawn="1"/>
        </p:nvCxnSpPr>
        <p:spPr>
          <a:xfrm>
            <a:off x="663575" y="547902"/>
            <a:ext cx="3062264" cy="0"/>
          </a:xfrm>
          <a:prstGeom prst="line">
            <a:avLst/>
          </a:prstGeom>
          <a:ln w="12700">
            <a:solidFill>
              <a:schemeClr val="accent4"/>
            </a:solidFill>
          </a:ln>
        </p:spPr>
        <p:style>
          <a:lnRef idx="2">
            <a:schemeClr val="accent1"/>
          </a:lnRef>
          <a:fillRef idx="0">
            <a:schemeClr val="accent1"/>
          </a:fillRef>
          <a:effectRef idx="1">
            <a:schemeClr val="accent1"/>
          </a:effectRef>
          <a:fontRef idx="minor">
            <a:schemeClr val="tx1"/>
          </a:fontRef>
        </p:style>
      </p:cxnSp>
      <p:sp>
        <p:nvSpPr>
          <p:cNvPr id="6" name="Text Placeholder 14">
            <a:extLst>
              <a:ext uri="{FF2B5EF4-FFF2-40B4-BE49-F238E27FC236}">
                <a16:creationId xmlns:a16="http://schemas.microsoft.com/office/drawing/2014/main" id="{1EC2B21D-F758-20E0-5304-C1D36B5130DF}"/>
              </a:ext>
            </a:extLst>
          </p:cNvPr>
          <p:cNvSpPr>
            <a:spLocks noGrp="1"/>
          </p:cNvSpPr>
          <p:nvPr>
            <p:ph type="body" sz="quarter" idx="12" hasCustomPrompt="1"/>
          </p:nvPr>
        </p:nvSpPr>
        <p:spPr>
          <a:xfrm>
            <a:off x="663576" y="101327"/>
            <a:ext cx="3062263" cy="435934"/>
          </a:xfrm>
        </p:spPr>
        <p:txBody>
          <a:bodyPr lIns="0" tIns="0" rIns="0" bIns="0" anchor="ctr" anchorCtr="0">
            <a:noAutofit/>
          </a:bodyPr>
          <a:lstStyle>
            <a:lvl1pPr marL="0" indent="0">
              <a:buNone/>
              <a:defRPr sz="1400">
                <a:solidFill>
                  <a:schemeClr val="accent4"/>
                </a:solidFill>
                <a:latin typeface="Century Gothic" panose="020B0502020202020204" pitchFamily="34" charset="0"/>
              </a:defRPr>
            </a:lvl1pPr>
          </a:lstStyle>
          <a:p>
            <a:pPr lvl="0"/>
            <a:r>
              <a:rPr lang="en-US"/>
              <a:t>SECTION TITLE GOES HERE</a:t>
            </a:r>
          </a:p>
        </p:txBody>
      </p:sp>
    </p:spTree>
    <p:extLst>
      <p:ext uri="{BB962C8B-B14F-4D97-AF65-F5344CB8AC3E}">
        <p14:creationId xmlns:p14="http://schemas.microsoft.com/office/powerpoint/2010/main" val="1991726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White_Transition">
    <p:bg>
      <p:bgPr>
        <a:gradFill>
          <a:gsLst>
            <a:gs pos="1000">
              <a:schemeClr val="bg1"/>
            </a:gs>
            <a:gs pos="47000">
              <a:schemeClr val="bg1"/>
            </a:gs>
            <a:gs pos="100000">
              <a:schemeClr val="tx1"/>
            </a:gs>
          </a:gsLst>
          <a:lin ang="12600000" scaled="0"/>
        </a:gra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660B925-23A4-B5EA-4AC5-AE1440D9E13C}"/>
              </a:ext>
            </a:extLst>
          </p:cNvPr>
          <p:cNvSpPr>
            <a:spLocks noGrp="1"/>
          </p:cNvSpPr>
          <p:nvPr>
            <p:ph type="ctrTitle" hasCustomPrompt="1"/>
          </p:nvPr>
        </p:nvSpPr>
        <p:spPr>
          <a:xfrm>
            <a:off x="1612462" y="3844520"/>
            <a:ext cx="8967075" cy="618065"/>
          </a:xfrm>
        </p:spPr>
        <p:txBody>
          <a:bodyPr lIns="0" tIns="0" rIns="0" bIns="0" anchor="b">
            <a:noAutofit/>
          </a:bodyPr>
          <a:lstStyle>
            <a:lvl1pPr algn="ctr">
              <a:defRPr sz="4000" b="1">
                <a:solidFill>
                  <a:schemeClr val="tx1"/>
                </a:solidFill>
                <a:latin typeface="Century Gothic" panose="020B0502020202020204" pitchFamily="34" charset="0"/>
              </a:defRPr>
            </a:lvl1pPr>
          </a:lstStyle>
          <a:p>
            <a:r>
              <a:rPr lang="en-US"/>
              <a:t>Transitional Slide Title</a:t>
            </a:r>
          </a:p>
        </p:txBody>
      </p:sp>
      <p:sp>
        <p:nvSpPr>
          <p:cNvPr id="7" name="Text Placeholder 23">
            <a:extLst>
              <a:ext uri="{FF2B5EF4-FFF2-40B4-BE49-F238E27FC236}">
                <a16:creationId xmlns:a16="http://schemas.microsoft.com/office/drawing/2014/main" id="{50838B81-1803-9BA6-20F3-549DB028F327}"/>
              </a:ext>
            </a:extLst>
          </p:cNvPr>
          <p:cNvSpPr>
            <a:spLocks noGrp="1"/>
          </p:cNvSpPr>
          <p:nvPr>
            <p:ph type="body" sz="quarter" idx="13" hasCustomPrompt="1"/>
          </p:nvPr>
        </p:nvSpPr>
        <p:spPr>
          <a:xfrm>
            <a:off x="1612461" y="4676246"/>
            <a:ext cx="8967075" cy="313493"/>
          </a:xfrm>
        </p:spPr>
        <p:txBody>
          <a:bodyPr wrap="none" lIns="0" tIns="0" rIns="0" bIns="0">
            <a:noAutofit/>
          </a:bodyPr>
          <a:lstStyle>
            <a:lvl1pPr marL="0" indent="0" algn="ctr">
              <a:buNone/>
              <a:defRPr sz="2400" b="0">
                <a:solidFill>
                  <a:schemeClr val="accent2"/>
                </a:solidFill>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a:t>Subtitle or Caption if needed</a:t>
            </a:r>
          </a:p>
        </p:txBody>
      </p:sp>
      <p:pic>
        <p:nvPicPr>
          <p:cNvPr id="8" name="Picture 7" descr="Logo, icon&#10;&#10;Description automatically generated">
            <a:extLst>
              <a:ext uri="{FF2B5EF4-FFF2-40B4-BE49-F238E27FC236}">
                <a16:creationId xmlns:a16="http://schemas.microsoft.com/office/drawing/2014/main" id="{83378512-7C7A-F3FF-95AB-3723BBAE950D}"/>
              </a:ext>
            </a:extLst>
          </p:cNvPr>
          <p:cNvPicPr>
            <a:picLocks noGrp="1" noRo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9888331" y="5804848"/>
            <a:ext cx="2303670" cy="1053151"/>
          </a:xfrm>
          <a:prstGeom prst="rect">
            <a:avLst/>
          </a:prstGeom>
        </p:spPr>
      </p:pic>
      <p:sp>
        <p:nvSpPr>
          <p:cNvPr id="9" name="Oval 8">
            <a:extLst>
              <a:ext uri="{FF2B5EF4-FFF2-40B4-BE49-F238E27FC236}">
                <a16:creationId xmlns:a16="http://schemas.microsoft.com/office/drawing/2014/main" id="{6C6315C8-1EC9-E35C-98E9-9580124A3F80}"/>
              </a:ext>
            </a:extLst>
          </p:cNvPr>
          <p:cNvSpPr/>
          <p:nvPr userDrawn="1"/>
        </p:nvSpPr>
        <p:spPr>
          <a:xfrm>
            <a:off x="4949744" y="1113460"/>
            <a:ext cx="2292512" cy="2292512"/>
          </a:xfrm>
          <a:prstGeom prst="ellipse">
            <a:avLst/>
          </a:prstGeom>
          <a:gradFill flip="none" rotWithShape="1">
            <a:gsLst>
              <a:gs pos="0">
                <a:schemeClr val="tx1"/>
              </a:gs>
              <a:gs pos="100000">
                <a:schemeClr val="accent2"/>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icture Placeholder 18">
            <a:extLst>
              <a:ext uri="{FF2B5EF4-FFF2-40B4-BE49-F238E27FC236}">
                <a16:creationId xmlns:a16="http://schemas.microsoft.com/office/drawing/2014/main" id="{3EBFD601-5344-FA07-C72F-83C5564B33A6}"/>
              </a:ext>
            </a:extLst>
          </p:cNvPr>
          <p:cNvSpPr>
            <a:spLocks noGrp="1"/>
          </p:cNvSpPr>
          <p:nvPr>
            <p:ph type="pic" sz="quarter" idx="11"/>
          </p:nvPr>
        </p:nvSpPr>
        <p:spPr>
          <a:xfrm>
            <a:off x="5029381" y="1193805"/>
            <a:ext cx="2172318" cy="2172317"/>
          </a:xfrm>
          <a:prstGeom prst="ellipse">
            <a:avLst/>
          </a:prstGeom>
        </p:spPr>
        <p:txBody>
          <a:bodyPr/>
          <a:lstStyle/>
          <a:p>
            <a:endParaRPr lang="en-US"/>
          </a:p>
        </p:txBody>
      </p:sp>
    </p:spTree>
    <p:extLst>
      <p:ext uri="{BB962C8B-B14F-4D97-AF65-F5344CB8AC3E}">
        <p14:creationId xmlns:p14="http://schemas.microsoft.com/office/powerpoint/2010/main" val="318270322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Red_Content 5">
    <p:bg>
      <p:bgPr>
        <a:solidFill>
          <a:schemeClr val="accent3"/>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2E26F9FD-0C2C-0405-1A50-175F12F7D75D}"/>
              </a:ext>
            </a:extLst>
          </p:cNvPr>
          <p:cNvSpPr>
            <a:spLocks noGrp="1"/>
          </p:cNvSpPr>
          <p:nvPr>
            <p:ph type="body" sz="quarter" idx="10" hasCustomPrompt="1"/>
          </p:nvPr>
        </p:nvSpPr>
        <p:spPr>
          <a:xfrm>
            <a:off x="663576" y="1036156"/>
            <a:ext cx="8525917" cy="633417"/>
          </a:xfrm>
        </p:spPr>
        <p:txBody>
          <a:bodyPr lIns="0" tIns="0" rIns="0" bIns="0" anchor="t" anchorCtr="0">
            <a:noAutofit/>
          </a:bodyPr>
          <a:lstStyle>
            <a:lvl1pPr marL="0" indent="0">
              <a:lnSpc>
                <a:spcPct val="100000"/>
              </a:lnSpc>
              <a:spcBef>
                <a:spcPts val="0"/>
              </a:spcBef>
              <a:spcAft>
                <a:spcPts val="600"/>
              </a:spcAft>
              <a:buNone/>
              <a:defRPr sz="4000" b="1">
                <a:solidFill>
                  <a:schemeClr val="bg1"/>
                </a:solidFill>
                <a:latin typeface="Century Gothic" panose="020B0502020202020204" pitchFamily="34" charset="0"/>
              </a:defRPr>
            </a:lvl1pPr>
          </a:lstStyle>
          <a:p>
            <a:pPr lvl="0"/>
            <a:r>
              <a:rPr lang="en-US"/>
              <a:t>Slide Title Goes Here</a:t>
            </a:r>
          </a:p>
        </p:txBody>
      </p:sp>
      <p:sp>
        <p:nvSpPr>
          <p:cNvPr id="11" name="Text Placeholder 10">
            <a:extLst>
              <a:ext uri="{FF2B5EF4-FFF2-40B4-BE49-F238E27FC236}">
                <a16:creationId xmlns:a16="http://schemas.microsoft.com/office/drawing/2014/main" id="{4045FA90-86DE-EE16-B253-B732A0175842}"/>
              </a:ext>
            </a:extLst>
          </p:cNvPr>
          <p:cNvSpPr>
            <a:spLocks noGrp="1"/>
          </p:cNvSpPr>
          <p:nvPr>
            <p:ph type="body" sz="quarter" idx="11" hasCustomPrompt="1"/>
          </p:nvPr>
        </p:nvSpPr>
        <p:spPr>
          <a:xfrm>
            <a:off x="1563301" y="2100784"/>
            <a:ext cx="3831088" cy="1107969"/>
          </a:xfrm>
        </p:spPr>
        <p:txBody>
          <a:bodyPr lIns="0" tIns="0" rIns="0" bIns="0" anchor="t" anchorCtr="0">
            <a:noAutofit/>
          </a:bodyPr>
          <a:lstStyle>
            <a:lvl1pPr marL="0" indent="0">
              <a:lnSpc>
                <a:spcPct val="100000"/>
              </a:lnSpc>
              <a:buNone/>
              <a:defRPr sz="1400">
                <a:solidFill>
                  <a:schemeClr val="bg1"/>
                </a:solidFill>
                <a:latin typeface="Century Gothic" panose="020B0502020202020204" pitchFamily="34" charset="0"/>
              </a:defRPr>
            </a:lvl1pPr>
          </a:lstStyle>
          <a:p>
            <a:pPr lvl="0"/>
            <a:r>
              <a:rPr lang="en-US"/>
              <a:t>Lorem ipsum odor </a:t>
            </a:r>
            <a:r>
              <a:rPr lang="en-US" err="1"/>
              <a:t>amet</a:t>
            </a:r>
            <a:r>
              <a:rPr lang="en-US"/>
              <a:t>, </a:t>
            </a:r>
            <a:r>
              <a:rPr lang="en-US" err="1"/>
              <a:t>consectetuer</a:t>
            </a:r>
            <a:r>
              <a:rPr lang="en-US"/>
              <a:t> </a:t>
            </a:r>
            <a:r>
              <a:rPr lang="en-US" err="1"/>
              <a:t>adipiscing</a:t>
            </a:r>
            <a:r>
              <a:rPr lang="en-US"/>
              <a:t> </a:t>
            </a:r>
            <a:r>
              <a:rPr lang="en-US" err="1"/>
              <a:t>elit</a:t>
            </a:r>
            <a:r>
              <a:rPr lang="en-US"/>
              <a:t>. Mi </a:t>
            </a:r>
            <a:r>
              <a:rPr lang="en-US" err="1"/>
              <a:t>posuere</a:t>
            </a:r>
            <a:r>
              <a:rPr lang="en-US"/>
              <a:t> </a:t>
            </a:r>
            <a:r>
              <a:rPr lang="en-US" err="1"/>
              <a:t>ultricies</a:t>
            </a:r>
            <a:r>
              <a:rPr lang="en-US"/>
              <a:t> </a:t>
            </a:r>
            <a:r>
              <a:rPr lang="en-US" err="1"/>
              <a:t>pellentesque</a:t>
            </a:r>
            <a:r>
              <a:rPr lang="en-US"/>
              <a:t>, </a:t>
            </a:r>
            <a:r>
              <a:rPr lang="en-US" err="1"/>
              <a:t>malesuada</a:t>
            </a:r>
            <a:r>
              <a:rPr lang="en-US"/>
              <a:t> </a:t>
            </a:r>
            <a:r>
              <a:rPr lang="en-US" err="1"/>
              <a:t>dictumst</a:t>
            </a:r>
            <a:r>
              <a:rPr lang="en-US"/>
              <a:t> pulvinar. </a:t>
            </a:r>
            <a:r>
              <a:rPr lang="en-US" err="1"/>
              <a:t>Aliquet</a:t>
            </a:r>
            <a:r>
              <a:rPr lang="en-US"/>
              <a:t> </a:t>
            </a:r>
            <a:r>
              <a:rPr lang="en-US" err="1"/>
              <a:t>venenatis</a:t>
            </a:r>
            <a:r>
              <a:rPr lang="en-US"/>
              <a:t> </a:t>
            </a:r>
            <a:r>
              <a:rPr lang="en-US" err="1"/>
              <a:t>volutpat</a:t>
            </a:r>
            <a:r>
              <a:rPr lang="en-US"/>
              <a:t> </a:t>
            </a:r>
            <a:r>
              <a:rPr lang="en-US" err="1"/>
              <a:t>ridiculus</a:t>
            </a:r>
            <a:r>
              <a:rPr lang="en-US"/>
              <a:t> </a:t>
            </a:r>
            <a:r>
              <a:rPr lang="en-US" err="1"/>
              <a:t>sollicitudin</a:t>
            </a:r>
            <a:r>
              <a:rPr lang="en-US"/>
              <a:t> fames </a:t>
            </a:r>
            <a:r>
              <a:rPr lang="en-US" err="1"/>
              <a:t>vivamus</a:t>
            </a:r>
            <a:r>
              <a:rPr lang="en-US"/>
              <a:t>. </a:t>
            </a:r>
          </a:p>
        </p:txBody>
      </p:sp>
      <p:sp>
        <p:nvSpPr>
          <p:cNvPr id="10" name="Picture Placeholder 9">
            <a:extLst>
              <a:ext uri="{FF2B5EF4-FFF2-40B4-BE49-F238E27FC236}">
                <a16:creationId xmlns:a16="http://schemas.microsoft.com/office/drawing/2014/main" id="{8D19CFD9-D076-CE8C-E0DD-4A5371D81CC8}"/>
              </a:ext>
            </a:extLst>
          </p:cNvPr>
          <p:cNvSpPr>
            <a:spLocks noGrp="1"/>
          </p:cNvSpPr>
          <p:nvPr>
            <p:ph type="pic" sz="quarter" idx="16"/>
          </p:nvPr>
        </p:nvSpPr>
        <p:spPr>
          <a:xfrm>
            <a:off x="663577" y="2101226"/>
            <a:ext cx="598154" cy="598154"/>
          </a:xfrm>
        </p:spPr>
        <p:txBody>
          <a:bodyPr>
            <a:normAutofit/>
          </a:bodyPr>
          <a:lstStyle>
            <a:lvl1pPr>
              <a:defRPr sz="900"/>
            </a:lvl1pPr>
          </a:lstStyle>
          <a:p>
            <a:endParaRPr lang="en-US"/>
          </a:p>
        </p:txBody>
      </p:sp>
      <p:sp>
        <p:nvSpPr>
          <p:cNvPr id="13" name="Text Placeholder 10">
            <a:extLst>
              <a:ext uri="{FF2B5EF4-FFF2-40B4-BE49-F238E27FC236}">
                <a16:creationId xmlns:a16="http://schemas.microsoft.com/office/drawing/2014/main" id="{764E2469-1715-D16E-84BC-02B1366EC15B}"/>
              </a:ext>
            </a:extLst>
          </p:cNvPr>
          <p:cNvSpPr>
            <a:spLocks noGrp="1"/>
          </p:cNvSpPr>
          <p:nvPr>
            <p:ph type="body" sz="quarter" idx="17" hasCustomPrompt="1"/>
          </p:nvPr>
        </p:nvSpPr>
        <p:spPr>
          <a:xfrm>
            <a:off x="1563301" y="3603278"/>
            <a:ext cx="3831088" cy="1107969"/>
          </a:xfrm>
        </p:spPr>
        <p:txBody>
          <a:bodyPr lIns="0" tIns="0" rIns="0" bIns="0" anchor="t" anchorCtr="0">
            <a:noAutofit/>
          </a:bodyPr>
          <a:lstStyle>
            <a:lvl1pPr marL="0" indent="0">
              <a:lnSpc>
                <a:spcPct val="100000"/>
              </a:lnSpc>
              <a:buNone/>
              <a:defRPr sz="1400">
                <a:solidFill>
                  <a:schemeClr val="bg1"/>
                </a:solidFill>
                <a:latin typeface="Century Gothic" panose="020B0502020202020204" pitchFamily="34" charset="0"/>
              </a:defRPr>
            </a:lvl1pPr>
          </a:lstStyle>
          <a:p>
            <a:pPr lvl="0"/>
            <a:r>
              <a:rPr lang="en-US"/>
              <a:t>Lorem ipsum odor </a:t>
            </a:r>
            <a:r>
              <a:rPr lang="en-US" err="1"/>
              <a:t>amet</a:t>
            </a:r>
            <a:r>
              <a:rPr lang="en-US"/>
              <a:t>, </a:t>
            </a:r>
            <a:r>
              <a:rPr lang="en-US" err="1"/>
              <a:t>consectetuer</a:t>
            </a:r>
            <a:r>
              <a:rPr lang="en-US"/>
              <a:t> </a:t>
            </a:r>
            <a:r>
              <a:rPr lang="en-US" err="1"/>
              <a:t>adipiscing</a:t>
            </a:r>
            <a:r>
              <a:rPr lang="en-US"/>
              <a:t> </a:t>
            </a:r>
            <a:r>
              <a:rPr lang="en-US" err="1"/>
              <a:t>elit</a:t>
            </a:r>
            <a:r>
              <a:rPr lang="en-US"/>
              <a:t>. Mi </a:t>
            </a:r>
            <a:r>
              <a:rPr lang="en-US" err="1"/>
              <a:t>posuere</a:t>
            </a:r>
            <a:r>
              <a:rPr lang="en-US"/>
              <a:t> </a:t>
            </a:r>
            <a:r>
              <a:rPr lang="en-US" err="1"/>
              <a:t>ultricies</a:t>
            </a:r>
            <a:r>
              <a:rPr lang="en-US"/>
              <a:t> </a:t>
            </a:r>
            <a:r>
              <a:rPr lang="en-US" err="1"/>
              <a:t>pellentesque</a:t>
            </a:r>
            <a:r>
              <a:rPr lang="en-US"/>
              <a:t>, </a:t>
            </a:r>
            <a:r>
              <a:rPr lang="en-US" err="1"/>
              <a:t>malesuada</a:t>
            </a:r>
            <a:r>
              <a:rPr lang="en-US"/>
              <a:t> </a:t>
            </a:r>
            <a:r>
              <a:rPr lang="en-US" err="1"/>
              <a:t>dictumst</a:t>
            </a:r>
            <a:r>
              <a:rPr lang="en-US"/>
              <a:t> pulvinar. </a:t>
            </a:r>
            <a:r>
              <a:rPr lang="en-US" err="1"/>
              <a:t>Aliquet</a:t>
            </a:r>
            <a:r>
              <a:rPr lang="en-US"/>
              <a:t> </a:t>
            </a:r>
            <a:r>
              <a:rPr lang="en-US" err="1"/>
              <a:t>venenatis</a:t>
            </a:r>
            <a:r>
              <a:rPr lang="en-US"/>
              <a:t> </a:t>
            </a:r>
            <a:r>
              <a:rPr lang="en-US" err="1"/>
              <a:t>volutpat</a:t>
            </a:r>
            <a:r>
              <a:rPr lang="en-US"/>
              <a:t> </a:t>
            </a:r>
            <a:r>
              <a:rPr lang="en-US" err="1"/>
              <a:t>ridiculus</a:t>
            </a:r>
            <a:r>
              <a:rPr lang="en-US"/>
              <a:t> </a:t>
            </a:r>
            <a:r>
              <a:rPr lang="en-US" err="1"/>
              <a:t>sollicitudin</a:t>
            </a:r>
            <a:r>
              <a:rPr lang="en-US"/>
              <a:t> fames </a:t>
            </a:r>
            <a:r>
              <a:rPr lang="en-US" err="1"/>
              <a:t>vivamus</a:t>
            </a:r>
            <a:r>
              <a:rPr lang="en-US"/>
              <a:t>. </a:t>
            </a:r>
          </a:p>
        </p:txBody>
      </p:sp>
      <p:sp>
        <p:nvSpPr>
          <p:cNvPr id="14" name="Picture Placeholder 9">
            <a:extLst>
              <a:ext uri="{FF2B5EF4-FFF2-40B4-BE49-F238E27FC236}">
                <a16:creationId xmlns:a16="http://schemas.microsoft.com/office/drawing/2014/main" id="{60CEE4FA-7792-7A18-F4E0-C3431A2E255A}"/>
              </a:ext>
            </a:extLst>
          </p:cNvPr>
          <p:cNvSpPr>
            <a:spLocks noGrp="1"/>
          </p:cNvSpPr>
          <p:nvPr>
            <p:ph type="pic" sz="quarter" idx="18"/>
          </p:nvPr>
        </p:nvSpPr>
        <p:spPr>
          <a:xfrm>
            <a:off x="663577" y="3603720"/>
            <a:ext cx="598154" cy="598154"/>
          </a:xfrm>
        </p:spPr>
        <p:txBody>
          <a:bodyPr>
            <a:normAutofit/>
          </a:bodyPr>
          <a:lstStyle>
            <a:lvl1pPr>
              <a:defRPr sz="900"/>
            </a:lvl1pPr>
          </a:lstStyle>
          <a:p>
            <a:endParaRPr lang="en-US"/>
          </a:p>
        </p:txBody>
      </p:sp>
      <p:sp>
        <p:nvSpPr>
          <p:cNvPr id="16" name="Text Placeholder 10">
            <a:extLst>
              <a:ext uri="{FF2B5EF4-FFF2-40B4-BE49-F238E27FC236}">
                <a16:creationId xmlns:a16="http://schemas.microsoft.com/office/drawing/2014/main" id="{DF1BA1D8-8B92-AB3E-BB33-CB7588E53EBC}"/>
              </a:ext>
            </a:extLst>
          </p:cNvPr>
          <p:cNvSpPr>
            <a:spLocks noGrp="1"/>
          </p:cNvSpPr>
          <p:nvPr>
            <p:ph type="body" sz="quarter" idx="19" hasCustomPrompt="1"/>
          </p:nvPr>
        </p:nvSpPr>
        <p:spPr>
          <a:xfrm>
            <a:off x="7327512" y="2100784"/>
            <a:ext cx="3831088" cy="1107969"/>
          </a:xfrm>
        </p:spPr>
        <p:txBody>
          <a:bodyPr lIns="0" tIns="0" rIns="0" bIns="0" anchor="t" anchorCtr="0">
            <a:noAutofit/>
          </a:bodyPr>
          <a:lstStyle>
            <a:lvl1pPr marL="0" indent="0">
              <a:lnSpc>
                <a:spcPct val="100000"/>
              </a:lnSpc>
              <a:buNone/>
              <a:defRPr sz="1400">
                <a:solidFill>
                  <a:schemeClr val="bg1"/>
                </a:solidFill>
                <a:latin typeface="Century Gothic" panose="020B0502020202020204" pitchFamily="34" charset="0"/>
              </a:defRPr>
            </a:lvl1pPr>
          </a:lstStyle>
          <a:p>
            <a:pPr lvl="0"/>
            <a:r>
              <a:rPr lang="en-US"/>
              <a:t>Lorem ipsum odor </a:t>
            </a:r>
            <a:r>
              <a:rPr lang="en-US" err="1"/>
              <a:t>amet</a:t>
            </a:r>
            <a:r>
              <a:rPr lang="en-US"/>
              <a:t>, </a:t>
            </a:r>
            <a:r>
              <a:rPr lang="en-US" err="1"/>
              <a:t>consectetuer</a:t>
            </a:r>
            <a:r>
              <a:rPr lang="en-US"/>
              <a:t> </a:t>
            </a:r>
            <a:r>
              <a:rPr lang="en-US" err="1"/>
              <a:t>adipiscing</a:t>
            </a:r>
            <a:r>
              <a:rPr lang="en-US"/>
              <a:t> </a:t>
            </a:r>
            <a:r>
              <a:rPr lang="en-US" err="1"/>
              <a:t>elit</a:t>
            </a:r>
            <a:r>
              <a:rPr lang="en-US"/>
              <a:t>. Mi </a:t>
            </a:r>
            <a:r>
              <a:rPr lang="en-US" err="1"/>
              <a:t>posuere</a:t>
            </a:r>
            <a:r>
              <a:rPr lang="en-US"/>
              <a:t> </a:t>
            </a:r>
            <a:r>
              <a:rPr lang="en-US" err="1"/>
              <a:t>ultricies</a:t>
            </a:r>
            <a:r>
              <a:rPr lang="en-US"/>
              <a:t> </a:t>
            </a:r>
            <a:r>
              <a:rPr lang="en-US" err="1"/>
              <a:t>pellentesque</a:t>
            </a:r>
            <a:r>
              <a:rPr lang="en-US"/>
              <a:t>, </a:t>
            </a:r>
            <a:r>
              <a:rPr lang="en-US" err="1"/>
              <a:t>malesuada</a:t>
            </a:r>
            <a:r>
              <a:rPr lang="en-US"/>
              <a:t> </a:t>
            </a:r>
            <a:r>
              <a:rPr lang="en-US" err="1"/>
              <a:t>dictumst</a:t>
            </a:r>
            <a:r>
              <a:rPr lang="en-US"/>
              <a:t> pulvinar. </a:t>
            </a:r>
            <a:r>
              <a:rPr lang="en-US" err="1"/>
              <a:t>Aliquet</a:t>
            </a:r>
            <a:r>
              <a:rPr lang="en-US"/>
              <a:t> </a:t>
            </a:r>
            <a:r>
              <a:rPr lang="en-US" err="1"/>
              <a:t>venenatis</a:t>
            </a:r>
            <a:r>
              <a:rPr lang="en-US"/>
              <a:t> </a:t>
            </a:r>
            <a:r>
              <a:rPr lang="en-US" err="1"/>
              <a:t>volutpat</a:t>
            </a:r>
            <a:r>
              <a:rPr lang="en-US"/>
              <a:t> </a:t>
            </a:r>
            <a:r>
              <a:rPr lang="en-US" err="1"/>
              <a:t>ridiculus</a:t>
            </a:r>
            <a:r>
              <a:rPr lang="en-US"/>
              <a:t> </a:t>
            </a:r>
            <a:r>
              <a:rPr lang="en-US" err="1"/>
              <a:t>sollicitudin</a:t>
            </a:r>
            <a:r>
              <a:rPr lang="en-US"/>
              <a:t> fames </a:t>
            </a:r>
            <a:r>
              <a:rPr lang="en-US" err="1"/>
              <a:t>vivamus</a:t>
            </a:r>
            <a:r>
              <a:rPr lang="en-US"/>
              <a:t>. </a:t>
            </a:r>
          </a:p>
        </p:txBody>
      </p:sp>
      <p:sp>
        <p:nvSpPr>
          <p:cNvPr id="17" name="Picture Placeholder 9">
            <a:extLst>
              <a:ext uri="{FF2B5EF4-FFF2-40B4-BE49-F238E27FC236}">
                <a16:creationId xmlns:a16="http://schemas.microsoft.com/office/drawing/2014/main" id="{57A52410-44F6-232A-8296-1E408F4CB2EC}"/>
              </a:ext>
            </a:extLst>
          </p:cNvPr>
          <p:cNvSpPr>
            <a:spLocks noGrp="1"/>
          </p:cNvSpPr>
          <p:nvPr>
            <p:ph type="pic" sz="quarter" idx="20"/>
          </p:nvPr>
        </p:nvSpPr>
        <p:spPr>
          <a:xfrm>
            <a:off x="6427787" y="2101225"/>
            <a:ext cx="598155" cy="598155"/>
          </a:xfrm>
        </p:spPr>
        <p:txBody>
          <a:bodyPr>
            <a:normAutofit/>
          </a:bodyPr>
          <a:lstStyle>
            <a:lvl1pPr>
              <a:defRPr sz="900"/>
            </a:lvl1pPr>
          </a:lstStyle>
          <a:p>
            <a:endParaRPr lang="en-US"/>
          </a:p>
        </p:txBody>
      </p:sp>
      <p:sp>
        <p:nvSpPr>
          <p:cNvPr id="18" name="Text Placeholder 10">
            <a:extLst>
              <a:ext uri="{FF2B5EF4-FFF2-40B4-BE49-F238E27FC236}">
                <a16:creationId xmlns:a16="http://schemas.microsoft.com/office/drawing/2014/main" id="{774119C1-2A81-E14A-A99E-0B4BC2F0F6C3}"/>
              </a:ext>
            </a:extLst>
          </p:cNvPr>
          <p:cNvSpPr>
            <a:spLocks noGrp="1"/>
          </p:cNvSpPr>
          <p:nvPr>
            <p:ph type="body" sz="quarter" idx="21" hasCustomPrompt="1"/>
          </p:nvPr>
        </p:nvSpPr>
        <p:spPr>
          <a:xfrm>
            <a:off x="7327512" y="3603278"/>
            <a:ext cx="3831088" cy="1107969"/>
          </a:xfrm>
        </p:spPr>
        <p:txBody>
          <a:bodyPr lIns="0" tIns="0" rIns="0" bIns="0" anchor="t" anchorCtr="0">
            <a:noAutofit/>
          </a:bodyPr>
          <a:lstStyle>
            <a:lvl1pPr marL="0" indent="0">
              <a:lnSpc>
                <a:spcPct val="100000"/>
              </a:lnSpc>
              <a:buNone/>
              <a:defRPr sz="1400">
                <a:solidFill>
                  <a:schemeClr val="bg1"/>
                </a:solidFill>
                <a:latin typeface="Century Gothic" panose="020B0502020202020204" pitchFamily="34" charset="0"/>
              </a:defRPr>
            </a:lvl1pPr>
          </a:lstStyle>
          <a:p>
            <a:pPr lvl="0"/>
            <a:r>
              <a:rPr lang="en-US"/>
              <a:t>Lorem ipsum odor </a:t>
            </a:r>
            <a:r>
              <a:rPr lang="en-US" err="1"/>
              <a:t>amet</a:t>
            </a:r>
            <a:r>
              <a:rPr lang="en-US"/>
              <a:t>, </a:t>
            </a:r>
            <a:r>
              <a:rPr lang="en-US" err="1"/>
              <a:t>consectetuer</a:t>
            </a:r>
            <a:r>
              <a:rPr lang="en-US"/>
              <a:t> </a:t>
            </a:r>
            <a:r>
              <a:rPr lang="en-US" err="1"/>
              <a:t>adipiscing</a:t>
            </a:r>
            <a:r>
              <a:rPr lang="en-US"/>
              <a:t> </a:t>
            </a:r>
            <a:r>
              <a:rPr lang="en-US" err="1"/>
              <a:t>elit</a:t>
            </a:r>
            <a:r>
              <a:rPr lang="en-US"/>
              <a:t>. Mi </a:t>
            </a:r>
            <a:r>
              <a:rPr lang="en-US" err="1"/>
              <a:t>posuere</a:t>
            </a:r>
            <a:r>
              <a:rPr lang="en-US"/>
              <a:t> </a:t>
            </a:r>
            <a:r>
              <a:rPr lang="en-US" err="1"/>
              <a:t>ultricies</a:t>
            </a:r>
            <a:r>
              <a:rPr lang="en-US"/>
              <a:t> </a:t>
            </a:r>
            <a:r>
              <a:rPr lang="en-US" err="1"/>
              <a:t>pellentesque</a:t>
            </a:r>
            <a:r>
              <a:rPr lang="en-US"/>
              <a:t>, </a:t>
            </a:r>
            <a:r>
              <a:rPr lang="en-US" err="1"/>
              <a:t>malesuada</a:t>
            </a:r>
            <a:r>
              <a:rPr lang="en-US"/>
              <a:t> </a:t>
            </a:r>
            <a:r>
              <a:rPr lang="en-US" err="1"/>
              <a:t>dictumst</a:t>
            </a:r>
            <a:r>
              <a:rPr lang="en-US"/>
              <a:t> pulvinar. </a:t>
            </a:r>
            <a:r>
              <a:rPr lang="en-US" err="1"/>
              <a:t>Aliquet</a:t>
            </a:r>
            <a:r>
              <a:rPr lang="en-US"/>
              <a:t> </a:t>
            </a:r>
            <a:r>
              <a:rPr lang="en-US" err="1"/>
              <a:t>venenatis</a:t>
            </a:r>
            <a:r>
              <a:rPr lang="en-US"/>
              <a:t> </a:t>
            </a:r>
            <a:r>
              <a:rPr lang="en-US" err="1"/>
              <a:t>volutpat</a:t>
            </a:r>
            <a:r>
              <a:rPr lang="en-US"/>
              <a:t> </a:t>
            </a:r>
            <a:r>
              <a:rPr lang="en-US" err="1"/>
              <a:t>ridiculus</a:t>
            </a:r>
            <a:r>
              <a:rPr lang="en-US"/>
              <a:t> </a:t>
            </a:r>
            <a:r>
              <a:rPr lang="en-US" err="1"/>
              <a:t>sollicitudin</a:t>
            </a:r>
            <a:r>
              <a:rPr lang="en-US"/>
              <a:t> fames </a:t>
            </a:r>
            <a:r>
              <a:rPr lang="en-US" err="1"/>
              <a:t>vivamus</a:t>
            </a:r>
            <a:r>
              <a:rPr lang="en-US"/>
              <a:t>. </a:t>
            </a:r>
          </a:p>
        </p:txBody>
      </p:sp>
      <p:sp>
        <p:nvSpPr>
          <p:cNvPr id="20" name="Picture Placeholder 9">
            <a:extLst>
              <a:ext uri="{FF2B5EF4-FFF2-40B4-BE49-F238E27FC236}">
                <a16:creationId xmlns:a16="http://schemas.microsoft.com/office/drawing/2014/main" id="{14ABD186-417D-A568-0599-674A1C1EC398}"/>
              </a:ext>
            </a:extLst>
          </p:cNvPr>
          <p:cNvSpPr>
            <a:spLocks noGrp="1"/>
          </p:cNvSpPr>
          <p:nvPr>
            <p:ph type="pic" sz="quarter" idx="22"/>
          </p:nvPr>
        </p:nvSpPr>
        <p:spPr>
          <a:xfrm>
            <a:off x="6427787" y="3603719"/>
            <a:ext cx="598155" cy="598155"/>
          </a:xfrm>
        </p:spPr>
        <p:txBody>
          <a:bodyPr>
            <a:normAutofit/>
          </a:bodyPr>
          <a:lstStyle>
            <a:lvl1pPr>
              <a:defRPr sz="900"/>
            </a:lvl1pPr>
          </a:lstStyle>
          <a:p>
            <a:endParaRPr lang="en-US"/>
          </a:p>
        </p:txBody>
      </p:sp>
      <p:pic>
        <p:nvPicPr>
          <p:cNvPr id="21" name="Picture 20">
            <a:extLst>
              <a:ext uri="{FF2B5EF4-FFF2-40B4-BE49-F238E27FC236}">
                <a16:creationId xmlns:a16="http://schemas.microsoft.com/office/drawing/2014/main" id="{CFE2B096-4866-4E6C-F35D-77D727E20EF4}"/>
              </a:ext>
            </a:extLst>
          </p:cNvPr>
          <p:cNvPicPr>
            <a:picLocks noGrp="1" noRo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rcRect/>
          <a:stretch/>
        </p:blipFill>
        <p:spPr>
          <a:xfrm>
            <a:off x="9888331" y="5804848"/>
            <a:ext cx="2303669" cy="1053150"/>
          </a:xfrm>
          <a:prstGeom prst="rect">
            <a:avLst/>
          </a:prstGeom>
        </p:spPr>
      </p:pic>
      <p:sp>
        <p:nvSpPr>
          <p:cNvPr id="23" name="Text Placeholder 10">
            <a:extLst>
              <a:ext uri="{FF2B5EF4-FFF2-40B4-BE49-F238E27FC236}">
                <a16:creationId xmlns:a16="http://schemas.microsoft.com/office/drawing/2014/main" id="{63D18F4D-0578-EFB6-B3F9-833FC811E09D}"/>
              </a:ext>
            </a:extLst>
          </p:cNvPr>
          <p:cNvSpPr>
            <a:spLocks noGrp="1"/>
          </p:cNvSpPr>
          <p:nvPr>
            <p:ph type="body" sz="quarter" idx="23" hasCustomPrompt="1"/>
          </p:nvPr>
        </p:nvSpPr>
        <p:spPr>
          <a:xfrm>
            <a:off x="1563301" y="5105772"/>
            <a:ext cx="3831088" cy="1107969"/>
          </a:xfrm>
        </p:spPr>
        <p:txBody>
          <a:bodyPr lIns="0" tIns="0" rIns="0" bIns="0" anchor="t" anchorCtr="0">
            <a:noAutofit/>
          </a:bodyPr>
          <a:lstStyle>
            <a:lvl1pPr marL="0" indent="0">
              <a:lnSpc>
                <a:spcPct val="100000"/>
              </a:lnSpc>
              <a:buNone/>
              <a:defRPr sz="1400">
                <a:solidFill>
                  <a:schemeClr val="bg1"/>
                </a:solidFill>
                <a:latin typeface="Century Gothic" panose="020B0502020202020204" pitchFamily="34" charset="0"/>
              </a:defRPr>
            </a:lvl1pPr>
          </a:lstStyle>
          <a:p>
            <a:pPr lvl="0"/>
            <a:r>
              <a:rPr lang="en-US"/>
              <a:t>Lorem ipsum odor </a:t>
            </a:r>
            <a:r>
              <a:rPr lang="en-US" err="1"/>
              <a:t>amet</a:t>
            </a:r>
            <a:r>
              <a:rPr lang="en-US"/>
              <a:t>, </a:t>
            </a:r>
            <a:r>
              <a:rPr lang="en-US" err="1"/>
              <a:t>consectetuer</a:t>
            </a:r>
            <a:r>
              <a:rPr lang="en-US"/>
              <a:t> </a:t>
            </a:r>
            <a:r>
              <a:rPr lang="en-US" err="1"/>
              <a:t>adipiscing</a:t>
            </a:r>
            <a:r>
              <a:rPr lang="en-US"/>
              <a:t> </a:t>
            </a:r>
            <a:r>
              <a:rPr lang="en-US" err="1"/>
              <a:t>elit</a:t>
            </a:r>
            <a:r>
              <a:rPr lang="en-US"/>
              <a:t>. Mi </a:t>
            </a:r>
            <a:r>
              <a:rPr lang="en-US" err="1"/>
              <a:t>posuere</a:t>
            </a:r>
            <a:r>
              <a:rPr lang="en-US"/>
              <a:t> </a:t>
            </a:r>
            <a:r>
              <a:rPr lang="en-US" err="1"/>
              <a:t>ultricies</a:t>
            </a:r>
            <a:r>
              <a:rPr lang="en-US"/>
              <a:t> </a:t>
            </a:r>
            <a:r>
              <a:rPr lang="en-US" err="1"/>
              <a:t>pellentesque</a:t>
            </a:r>
            <a:r>
              <a:rPr lang="en-US"/>
              <a:t>, </a:t>
            </a:r>
            <a:r>
              <a:rPr lang="en-US" err="1"/>
              <a:t>malesuada</a:t>
            </a:r>
            <a:r>
              <a:rPr lang="en-US"/>
              <a:t> </a:t>
            </a:r>
            <a:r>
              <a:rPr lang="en-US" err="1"/>
              <a:t>dictumst</a:t>
            </a:r>
            <a:r>
              <a:rPr lang="en-US"/>
              <a:t> pulvinar. </a:t>
            </a:r>
            <a:r>
              <a:rPr lang="en-US" err="1"/>
              <a:t>Aliquet</a:t>
            </a:r>
            <a:r>
              <a:rPr lang="en-US"/>
              <a:t> </a:t>
            </a:r>
            <a:r>
              <a:rPr lang="en-US" err="1"/>
              <a:t>venenatis</a:t>
            </a:r>
            <a:r>
              <a:rPr lang="en-US"/>
              <a:t> </a:t>
            </a:r>
            <a:r>
              <a:rPr lang="en-US" err="1"/>
              <a:t>volutpat</a:t>
            </a:r>
            <a:r>
              <a:rPr lang="en-US"/>
              <a:t> </a:t>
            </a:r>
            <a:r>
              <a:rPr lang="en-US" err="1"/>
              <a:t>ridiculus</a:t>
            </a:r>
            <a:r>
              <a:rPr lang="en-US"/>
              <a:t> </a:t>
            </a:r>
            <a:r>
              <a:rPr lang="en-US" err="1"/>
              <a:t>sollicitudin</a:t>
            </a:r>
            <a:r>
              <a:rPr lang="en-US"/>
              <a:t> fames </a:t>
            </a:r>
            <a:r>
              <a:rPr lang="en-US" err="1"/>
              <a:t>vivamus</a:t>
            </a:r>
            <a:r>
              <a:rPr lang="en-US"/>
              <a:t>. </a:t>
            </a:r>
          </a:p>
        </p:txBody>
      </p:sp>
      <p:sp>
        <p:nvSpPr>
          <p:cNvPr id="24" name="Picture Placeholder 9">
            <a:extLst>
              <a:ext uri="{FF2B5EF4-FFF2-40B4-BE49-F238E27FC236}">
                <a16:creationId xmlns:a16="http://schemas.microsoft.com/office/drawing/2014/main" id="{E750AAC6-D6A6-FFB0-992E-38212398A502}"/>
              </a:ext>
            </a:extLst>
          </p:cNvPr>
          <p:cNvSpPr>
            <a:spLocks noGrp="1"/>
          </p:cNvSpPr>
          <p:nvPr>
            <p:ph type="pic" sz="quarter" idx="24"/>
          </p:nvPr>
        </p:nvSpPr>
        <p:spPr>
          <a:xfrm>
            <a:off x="663577" y="5106214"/>
            <a:ext cx="598154" cy="598154"/>
          </a:xfrm>
        </p:spPr>
        <p:txBody>
          <a:bodyPr>
            <a:normAutofit/>
          </a:bodyPr>
          <a:lstStyle>
            <a:lvl1pPr>
              <a:defRPr sz="900"/>
            </a:lvl1pPr>
          </a:lstStyle>
          <a:p>
            <a:endParaRPr lang="en-US"/>
          </a:p>
        </p:txBody>
      </p:sp>
      <p:cxnSp>
        <p:nvCxnSpPr>
          <p:cNvPr id="25" name="Straight Connector 24">
            <a:extLst>
              <a:ext uri="{FF2B5EF4-FFF2-40B4-BE49-F238E27FC236}">
                <a16:creationId xmlns:a16="http://schemas.microsoft.com/office/drawing/2014/main" id="{97D17B79-D302-0519-C9F4-521A8EFF0EB8}"/>
              </a:ext>
            </a:extLst>
          </p:cNvPr>
          <p:cNvCxnSpPr>
            <a:cxnSpLocks/>
          </p:cNvCxnSpPr>
          <p:nvPr userDrawn="1"/>
        </p:nvCxnSpPr>
        <p:spPr>
          <a:xfrm>
            <a:off x="663575" y="547902"/>
            <a:ext cx="3062264" cy="0"/>
          </a:xfrm>
          <a:prstGeom prst="line">
            <a:avLst/>
          </a:prstGeom>
          <a:ln w="12700">
            <a:solidFill>
              <a:schemeClr val="accent4"/>
            </a:solidFill>
          </a:ln>
        </p:spPr>
        <p:style>
          <a:lnRef idx="2">
            <a:schemeClr val="accent1"/>
          </a:lnRef>
          <a:fillRef idx="0">
            <a:schemeClr val="accent1"/>
          </a:fillRef>
          <a:effectRef idx="1">
            <a:schemeClr val="accent1"/>
          </a:effectRef>
          <a:fontRef idx="minor">
            <a:schemeClr val="tx1"/>
          </a:fontRef>
        </p:style>
      </p:cxnSp>
      <p:sp>
        <p:nvSpPr>
          <p:cNvPr id="26" name="Text Placeholder 14">
            <a:extLst>
              <a:ext uri="{FF2B5EF4-FFF2-40B4-BE49-F238E27FC236}">
                <a16:creationId xmlns:a16="http://schemas.microsoft.com/office/drawing/2014/main" id="{69097C45-3849-4F31-8D6D-C466E1576056}"/>
              </a:ext>
            </a:extLst>
          </p:cNvPr>
          <p:cNvSpPr>
            <a:spLocks noGrp="1"/>
          </p:cNvSpPr>
          <p:nvPr>
            <p:ph type="body" sz="quarter" idx="12" hasCustomPrompt="1"/>
          </p:nvPr>
        </p:nvSpPr>
        <p:spPr>
          <a:xfrm>
            <a:off x="663576" y="101327"/>
            <a:ext cx="3062263" cy="435934"/>
          </a:xfrm>
        </p:spPr>
        <p:txBody>
          <a:bodyPr lIns="0" tIns="0" rIns="0" bIns="0" anchor="ctr" anchorCtr="0">
            <a:noAutofit/>
          </a:bodyPr>
          <a:lstStyle>
            <a:lvl1pPr marL="0" indent="0">
              <a:buNone/>
              <a:defRPr sz="1400">
                <a:solidFill>
                  <a:schemeClr val="accent4"/>
                </a:solidFill>
                <a:latin typeface="Century Gothic" panose="020B0502020202020204" pitchFamily="34" charset="0"/>
              </a:defRPr>
            </a:lvl1pPr>
          </a:lstStyle>
          <a:p>
            <a:pPr lvl="0"/>
            <a:r>
              <a:rPr lang="en-US"/>
              <a:t>SECTION TITLE GOES HERE</a:t>
            </a:r>
          </a:p>
        </p:txBody>
      </p:sp>
    </p:spTree>
    <p:extLst>
      <p:ext uri="{BB962C8B-B14F-4D97-AF65-F5344CB8AC3E}">
        <p14:creationId xmlns:p14="http://schemas.microsoft.com/office/powerpoint/2010/main" val="30066995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Red_End">
    <p:bg>
      <p:bgPr>
        <a:gradFill>
          <a:gsLst>
            <a:gs pos="0">
              <a:srgbClr val="F18C21"/>
            </a:gs>
            <a:gs pos="70000">
              <a:srgbClr val="BC332C"/>
            </a:gs>
          </a:gsLst>
          <a:lin ang="189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36266EE-F34D-2C96-53B7-4EB107E29885}"/>
              </a:ext>
            </a:extLst>
          </p:cNvPr>
          <p:cNvSpPr txBox="1"/>
          <p:nvPr userDrawn="1"/>
        </p:nvSpPr>
        <p:spPr>
          <a:xfrm>
            <a:off x="774344" y="1096796"/>
            <a:ext cx="5045834" cy="2554545"/>
          </a:xfrm>
          <a:prstGeom prst="rect">
            <a:avLst/>
          </a:prstGeom>
          <a:noFill/>
        </p:spPr>
        <p:txBody>
          <a:bodyPr wrap="square" rtlCol="0">
            <a:noAutofit/>
          </a:bodyPr>
          <a:lstStyle/>
          <a:p>
            <a:pPr algn="l"/>
            <a:r>
              <a:rPr lang="en-US" sz="8000" b="1">
                <a:solidFill>
                  <a:schemeClr val="bg1"/>
                </a:solidFill>
                <a:latin typeface="Century Gothic" panose="020B0502020202020204" pitchFamily="34" charset="0"/>
              </a:rPr>
              <a:t>THANK</a:t>
            </a:r>
            <a:br>
              <a:rPr lang="en-US" sz="8000" b="1">
                <a:solidFill>
                  <a:schemeClr val="bg1"/>
                </a:solidFill>
                <a:latin typeface="Century Gothic" panose="020B0502020202020204" pitchFamily="34" charset="0"/>
              </a:rPr>
            </a:br>
            <a:r>
              <a:rPr lang="en-US" sz="8000" b="1">
                <a:solidFill>
                  <a:schemeClr val="bg1"/>
                </a:solidFill>
                <a:latin typeface="Century Gothic" panose="020B0502020202020204" pitchFamily="34" charset="0"/>
              </a:rPr>
              <a:t>YOU!</a:t>
            </a:r>
          </a:p>
        </p:txBody>
      </p:sp>
      <p:grpSp>
        <p:nvGrpSpPr>
          <p:cNvPr id="6" name="Group 5">
            <a:extLst>
              <a:ext uri="{FF2B5EF4-FFF2-40B4-BE49-F238E27FC236}">
                <a16:creationId xmlns:a16="http://schemas.microsoft.com/office/drawing/2014/main" id="{2E82BEF1-0FA3-5882-D65B-C2023DE5B719}"/>
              </a:ext>
            </a:extLst>
          </p:cNvPr>
          <p:cNvGrpSpPr/>
          <p:nvPr userDrawn="1"/>
        </p:nvGrpSpPr>
        <p:grpSpPr>
          <a:xfrm>
            <a:off x="6232915" y="1179780"/>
            <a:ext cx="5298386" cy="4461209"/>
            <a:chOff x="6232915" y="1179780"/>
            <a:chExt cx="5298386" cy="4461209"/>
          </a:xfrm>
        </p:grpSpPr>
        <p:grpSp>
          <p:nvGrpSpPr>
            <p:cNvPr id="5" name="Group 4">
              <a:extLst>
                <a:ext uri="{FF2B5EF4-FFF2-40B4-BE49-F238E27FC236}">
                  <a16:creationId xmlns:a16="http://schemas.microsoft.com/office/drawing/2014/main" id="{5A9270A0-EA2E-C651-0ED0-9EB4EE75900B}"/>
                </a:ext>
              </a:extLst>
            </p:cNvPr>
            <p:cNvGrpSpPr/>
            <p:nvPr userDrawn="1"/>
          </p:nvGrpSpPr>
          <p:grpSpPr>
            <a:xfrm>
              <a:off x="6265188" y="1179780"/>
              <a:ext cx="5233838" cy="1210308"/>
              <a:chOff x="6265188" y="1179780"/>
              <a:chExt cx="5233838" cy="1210308"/>
            </a:xfrm>
          </p:grpSpPr>
          <p:pic>
            <p:nvPicPr>
              <p:cNvPr id="8" name="Picture 7" descr="Logo&#10;&#10;Description automatically generated">
                <a:extLst>
                  <a:ext uri="{FF2B5EF4-FFF2-40B4-BE49-F238E27FC236}">
                    <a16:creationId xmlns:a16="http://schemas.microsoft.com/office/drawing/2014/main" id="{3CAFEC24-8FF4-E30A-C44A-3626362B8E5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65188" y="1179780"/>
                <a:ext cx="5233838" cy="935294"/>
              </a:xfrm>
              <a:prstGeom prst="rect">
                <a:avLst/>
              </a:prstGeom>
            </p:spPr>
          </p:pic>
          <p:sp>
            <p:nvSpPr>
              <p:cNvPr id="2" name="TextBox 1">
                <a:extLst>
                  <a:ext uri="{FF2B5EF4-FFF2-40B4-BE49-F238E27FC236}">
                    <a16:creationId xmlns:a16="http://schemas.microsoft.com/office/drawing/2014/main" id="{BD2F04E9-6279-656E-E704-436CFCAD0B4E}"/>
                  </a:ext>
                </a:extLst>
              </p:cNvPr>
              <p:cNvSpPr txBox="1"/>
              <p:nvPr userDrawn="1"/>
            </p:nvSpPr>
            <p:spPr>
              <a:xfrm>
                <a:off x="6536642" y="2051534"/>
                <a:ext cx="4690931" cy="338554"/>
              </a:xfrm>
              <a:prstGeom prst="rect">
                <a:avLst/>
              </a:prstGeom>
              <a:noFill/>
            </p:spPr>
            <p:txBody>
              <a:bodyPr wrap="square" rtlCol="0">
                <a:noAutofit/>
              </a:bodyPr>
              <a:lstStyle/>
              <a:p>
                <a:pPr algn="ctr"/>
                <a:r>
                  <a:rPr lang="en-US" sz="1600" b="1">
                    <a:solidFill>
                      <a:schemeClr val="bg1"/>
                    </a:solidFill>
                    <a:latin typeface="Century Gothic" panose="020B0502020202020204" pitchFamily="34" charset="0"/>
                  </a:rPr>
                  <a:t>www.hpsj-mvhp.org | 1-888-936-PLAN (7526)</a:t>
                </a:r>
              </a:p>
            </p:txBody>
          </p:sp>
        </p:grpSp>
        <p:grpSp>
          <p:nvGrpSpPr>
            <p:cNvPr id="28" name="Group 27">
              <a:extLst>
                <a:ext uri="{FF2B5EF4-FFF2-40B4-BE49-F238E27FC236}">
                  <a16:creationId xmlns:a16="http://schemas.microsoft.com/office/drawing/2014/main" id="{B220D74A-AA0E-3ACF-ED9F-BF0E31AFE776}"/>
                </a:ext>
              </a:extLst>
            </p:cNvPr>
            <p:cNvGrpSpPr/>
            <p:nvPr userDrawn="1"/>
          </p:nvGrpSpPr>
          <p:grpSpPr>
            <a:xfrm>
              <a:off x="7577336" y="2838865"/>
              <a:ext cx="2609544" cy="1316784"/>
              <a:chOff x="4791229" y="2651345"/>
              <a:chExt cx="2609544" cy="1316784"/>
            </a:xfrm>
          </p:grpSpPr>
          <p:pic>
            <p:nvPicPr>
              <p:cNvPr id="9" name="Picture 8" descr="Icon&#10;&#10;Description automatically generated">
                <a:extLst>
                  <a:ext uri="{FF2B5EF4-FFF2-40B4-BE49-F238E27FC236}">
                    <a16:creationId xmlns:a16="http://schemas.microsoft.com/office/drawing/2014/main" id="{17191A6E-3C1C-DB7E-A16D-910A9BDA3C6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58841" y="2651345"/>
                <a:ext cx="274320" cy="274320"/>
              </a:xfrm>
              <a:prstGeom prst="rect">
                <a:avLst/>
              </a:prstGeom>
            </p:spPr>
          </p:pic>
          <p:sp>
            <p:nvSpPr>
              <p:cNvPr id="12" name="TextBox 11">
                <a:extLst>
                  <a:ext uri="{FF2B5EF4-FFF2-40B4-BE49-F238E27FC236}">
                    <a16:creationId xmlns:a16="http://schemas.microsoft.com/office/drawing/2014/main" id="{138D6169-394A-8AA1-F8FB-7F044607592B}"/>
                  </a:ext>
                </a:extLst>
              </p:cNvPr>
              <p:cNvSpPr txBox="1"/>
              <p:nvPr userDrawn="1"/>
            </p:nvSpPr>
            <p:spPr>
              <a:xfrm>
                <a:off x="4791229" y="2998633"/>
                <a:ext cx="2609544" cy="969496"/>
              </a:xfrm>
              <a:prstGeom prst="rect">
                <a:avLst/>
              </a:prstGeom>
              <a:noFill/>
            </p:spPr>
            <p:txBody>
              <a:bodyPr wrap="square" lIns="0" tIns="0" rIns="0" bIns="0" rtlCol="0" anchor="t">
                <a:noAutofit/>
              </a:bodyPr>
              <a:lstStyle/>
              <a:p>
                <a:pPr algn="ctr">
                  <a:spcAft>
                    <a:spcPts val="600"/>
                  </a:spcAft>
                </a:pPr>
                <a:r>
                  <a:rPr lang="en-US" sz="1600" b="1">
                    <a:solidFill>
                      <a:schemeClr val="accent4"/>
                    </a:solidFill>
                    <a:latin typeface="Century Gothic" panose="020B0502020202020204" pitchFamily="34" charset="0"/>
                  </a:rPr>
                  <a:t>San Joaquin</a:t>
                </a:r>
              </a:p>
              <a:p>
                <a:pPr algn="ctr"/>
                <a:r>
                  <a:rPr lang="en-US" sz="1400">
                    <a:solidFill>
                      <a:schemeClr val="bg1"/>
                    </a:solidFill>
                    <a:latin typeface="Century Gothic" panose="020B0502020202020204" pitchFamily="34" charset="0"/>
                  </a:rPr>
                  <a:t>HPSJ/MVHP Headquarters</a:t>
                </a:r>
              </a:p>
              <a:p>
                <a:pPr algn="ctr"/>
                <a:r>
                  <a:rPr lang="en-US" sz="1400">
                    <a:solidFill>
                      <a:schemeClr val="bg1"/>
                    </a:solidFill>
                    <a:latin typeface="Century Gothic" panose="020B0502020202020204" pitchFamily="34" charset="0"/>
                  </a:rPr>
                  <a:t>7751 South Manthey Road</a:t>
                </a:r>
              </a:p>
              <a:p>
                <a:pPr algn="ctr"/>
                <a:r>
                  <a:rPr lang="en-US" sz="1400">
                    <a:solidFill>
                      <a:schemeClr val="bg1"/>
                    </a:solidFill>
                    <a:latin typeface="Century Gothic" panose="020B0502020202020204" pitchFamily="34" charset="0"/>
                  </a:rPr>
                  <a:t>French Camp, CA 95231</a:t>
                </a:r>
              </a:p>
            </p:txBody>
          </p:sp>
        </p:grpSp>
        <p:grpSp>
          <p:nvGrpSpPr>
            <p:cNvPr id="37" name="Group 36">
              <a:extLst>
                <a:ext uri="{FF2B5EF4-FFF2-40B4-BE49-F238E27FC236}">
                  <a16:creationId xmlns:a16="http://schemas.microsoft.com/office/drawing/2014/main" id="{1DED6E40-F810-B0CE-BB94-30669148F380}"/>
                </a:ext>
              </a:extLst>
            </p:cNvPr>
            <p:cNvGrpSpPr/>
            <p:nvPr userDrawn="1"/>
          </p:nvGrpSpPr>
          <p:grpSpPr>
            <a:xfrm>
              <a:off x="6232915" y="4539648"/>
              <a:ext cx="5298386" cy="1101341"/>
              <a:chOff x="6449453" y="4630219"/>
              <a:chExt cx="5298386" cy="1101341"/>
            </a:xfrm>
          </p:grpSpPr>
          <p:grpSp>
            <p:nvGrpSpPr>
              <p:cNvPr id="27" name="Group 26">
                <a:extLst>
                  <a:ext uri="{FF2B5EF4-FFF2-40B4-BE49-F238E27FC236}">
                    <a16:creationId xmlns:a16="http://schemas.microsoft.com/office/drawing/2014/main" id="{4716A83B-F56D-9F32-4583-D628D013A572}"/>
                  </a:ext>
                </a:extLst>
              </p:cNvPr>
              <p:cNvGrpSpPr/>
              <p:nvPr userDrawn="1"/>
            </p:nvGrpSpPr>
            <p:grpSpPr>
              <a:xfrm>
                <a:off x="6449453" y="4630219"/>
                <a:ext cx="2609544" cy="1101341"/>
                <a:chOff x="1515036" y="2651345"/>
                <a:chExt cx="2609544" cy="1101341"/>
              </a:xfrm>
            </p:grpSpPr>
            <p:pic>
              <p:nvPicPr>
                <p:cNvPr id="22" name="Picture 21">
                  <a:extLst>
                    <a:ext uri="{FF2B5EF4-FFF2-40B4-BE49-F238E27FC236}">
                      <a16:creationId xmlns:a16="http://schemas.microsoft.com/office/drawing/2014/main" id="{49C15816-8235-F2AF-8B5F-201095AE807F}"/>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2682648" y="2651345"/>
                  <a:ext cx="274320" cy="274320"/>
                </a:xfrm>
                <a:prstGeom prst="rect">
                  <a:avLst/>
                </a:prstGeom>
              </p:spPr>
            </p:pic>
            <p:sp>
              <p:nvSpPr>
                <p:cNvPr id="23" name="TextBox 22">
                  <a:extLst>
                    <a:ext uri="{FF2B5EF4-FFF2-40B4-BE49-F238E27FC236}">
                      <a16:creationId xmlns:a16="http://schemas.microsoft.com/office/drawing/2014/main" id="{B888B7B7-8525-E0C6-202F-09B3DFFFBC5A}"/>
                    </a:ext>
                  </a:extLst>
                </p:cNvPr>
                <p:cNvSpPr txBox="1"/>
                <p:nvPr userDrawn="1"/>
              </p:nvSpPr>
              <p:spPr>
                <a:xfrm>
                  <a:off x="1515036" y="2998633"/>
                  <a:ext cx="2609544" cy="754053"/>
                </a:xfrm>
                <a:prstGeom prst="rect">
                  <a:avLst/>
                </a:prstGeom>
                <a:noFill/>
              </p:spPr>
              <p:txBody>
                <a:bodyPr wrap="square" lIns="0" tIns="0" rIns="0" bIns="0" rtlCol="0" anchor="t">
                  <a:noAutofit/>
                </a:bodyPr>
                <a:lstStyle/>
                <a:p>
                  <a:pPr algn="ctr">
                    <a:spcAft>
                      <a:spcPts val="600"/>
                    </a:spcAft>
                  </a:pPr>
                  <a:r>
                    <a:rPr lang="en-US" sz="1600" b="1">
                      <a:solidFill>
                        <a:schemeClr val="accent4"/>
                      </a:solidFill>
                      <a:latin typeface="Century Gothic" panose="020B0502020202020204" pitchFamily="34" charset="0"/>
                    </a:rPr>
                    <a:t>Stanislaus</a:t>
                  </a:r>
                </a:p>
                <a:p>
                  <a:pPr algn="ctr"/>
                  <a:r>
                    <a:rPr lang="en-US" sz="1400">
                      <a:solidFill>
                        <a:schemeClr val="bg1"/>
                      </a:solidFill>
                      <a:latin typeface="Century Gothic" panose="020B0502020202020204" pitchFamily="34" charset="0"/>
                    </a:rPr>
                    <a:t>1025 J Street</a:t>
                  </a:r>
                </a:p>
                <a:p>
                  <a:pPr algn="ctr"/>
                  <a:r>
                    <a:rPr lang="en-US" sz="1400">
                      <a:solidFill>
                        <a:schemeClr val="bg1"/>
                      </a:solidFill>
                      <a:latin typeface="Century Gothic" panose="020B0502020202020204" pitchFamily="34" charset="0"/>
                    </a:rPr>
                    <a:t>Modesto, CA 95354</a:t>
                  </a:r>
                </a:p>
              </p:txBody>
            </p:sp>
          </p:grpSp>
          <p:grpSp>
            <p:nvGrpSpPr>
              <p:cNvPr id="29" name="Group 28">
                <a:extLst>
                  <a:ext uri="{FF2B5EF4-FFF2-40B4-BE49-F238E27FC236}">
                    <a16:creationId xmlns:a16="http://schemas.microsoft.com/office/drawing/2014/main" id="{D6B48882-A246-D510-FA84-196AB6EF0F6B}"/>
                  </a:ext>
                </a:extLst>
              </p:cNvPr>
              <p:cNvGrpSpPr/>
              <p:nvPr userDrawn="1"/>
            </p:nvGrpSpPr>
            <p:grpSpPr>
              <a:xfrm>
                <a:off x="9138295" y="4630219"/>
                <a:ext cx="2609544" cy="1101341"/>
                <a:chOff x="8067420" y="2651345"/>
                <a:chExt cx="2609544" cy="1101341"/>
              </a:xfrm>
            </p:grpSpPr>
            <p:pic>
              <p:nvPicPr>
                <p:cNvPr id="25" name="Picture 24">
                  <a:extLst>
                    <a:ext uri="{FF2B5EF4-FFF2-40B4-BE49-F238E27FC236}">
                      <a16:creationId xmlns:a16="http://schemas.microsoft.com/office/drawing/2014/main" id="{24610584-129F-622C-E630-F24DE8332DAE}"/>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9235032" y="2651345"/>
                  <a:ext cx="274320" cy="274320"/>
                </a:xfrm>
                <a:prstGeom prst="rect">
                  <a:avLst/>
                </a:prstGeom>
              </p:spPr>
            </p:pic>
            <p:sp>
              <p:nvSpPr>
                <p:cNvPr id="26" name="TextBox 25">
                  <a:extLst>
                    <a:ext uri="{FF2B5EF4-FFF2-40B4-BE49-F238E27FC236}">
                      <a16:creationId xmlns:a16="http://schemas.microsoft.com/office/drawing/2014/main" id="{534DABA1-1BCC-D219-5ED8-7F09A00C6909}"/>
                    </a:ext>
                  </a:extLst>
                </p:cNvPr>
                <p:cNvSpPr txBox="1"/>
                <p:nvPr userDrawn="1"/>
              </p:nvSpPr>
              <p:spPr>
                <a:xfrm>
                  <a:off x="8067420" y="2998633"/>
                  <a:ext cx="2609544" cy="754053"/>
                </a:xfrm>
                <a:prstGeom prst="rect">
                  <a:avLst/>
                </a:prstGeom>
                <a:noFill/>
              </p:spPr>
              <p:txBody>
                <a:bodyPr wrap="square" lIns="0" tIns="0" rIns="0" bIns="0" rtlCol="0" anchor="t">
                  <a:noAutofit/>
                </a:bodyPr>
                <a:lstStyle/>
                <a:p>
                  <a:pPr algn="ctr">
                    <a:spcAft>
                      <a:spcPts val="600"/>
                    </a:spcAft>
                  </a:pPr>
                  <a:r>
                    <a:rPr lang="en-US" sz="1600" b="1">
                      <a:solidFill>
                        <a:schemeClr val="accent4"/>
                      </a:solidFill>
                      <a:latin typeface="Century Gothic" panose="020B0502020202020204" pitchFamily="34" charset="0"/>
                    </a:rPr>
                    <a:t>El Dorado</a:t>
                  </a:r>
                </a:p>
                <a:p>
                  <a:pPr algn="ctr"/>
                  <a:r>
                    <a:rPr lang="en-US" sz="1400">
                      <a:solidFill>
                        <a:schemeClr val="bg1"/>
                      </a:solidFill>
                      <a:latin typeface="Century Gothic" panose="020B0502020202020204" pitchFamily="34" charset="0"/>
                    </a:rPr>
                    <a:t>4237 Golden Circle Drive</a:t>
                  </a:r>
                </a:p>
                <a:p>
                  <a:pPr algn="ctr"/>
                  <a:r>
                    <a:rPr lang="en-US" sz="1400">
                      <a:solidFill>
                        <a:schemeClr val="bg1"/>
                      </a:solidFill>
                      <a:latin typeface="Century Gothic" panose="020B0502020202020204" pitchFamily="34" charset="0"/>
                    </a:rPr>
                    <a:t>Placerville, CA 95667</a:t>
                  </a:r>
                </a:p>
              </p:txBody>
            </p:sp>
          </p:grpSp>
        </p:grpSp>
      </p:grpSp>
      <p:pic>
        <p:nvPicPr>
          <p:cNvPr id="7" name="Picture 6" descr="Icon&#10;&#10;Description automatically generated">
            <a:extLst>
              <a:ext uri="{FF2B5EF4-FFF2-40B4-BE49-F238E27FC236}">
                <a16:creationId xmlns:a16="http://schemas.microsoft.com/office/drawing/2014/main" id="{6614A088-1CC9-7C81-9731-8A17BC6090B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flipH="1">
            <a:off x="0" y="5277982"/>
            <a:ext cx="4169914" cy="1580018"/>
          </a:xfrm>
          <a:prstGeom prst="rect">
            <a:avLst/>
          </a:prstGeom>
        </p:spPr>
      </p:pic>
    </p:spTree>
    <p:extLst>
      <p:ext uri="{BB962C8B-B14F-4D97-AF65-F5344CB8AC3E}">
        <p14:creationId xmlns:p14="http://schemas.microsoft.com/office/powerpoint/2010/main" val="136373224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 Slid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9022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hite_Content 1">
    <p:spTree>
      <p:nvGrpSpPr>
        <p:cNvPr id="1" name=""/>
        <p:cNvGrpSpPr/>
        <p:nvPr/>
      </p:nvGrpSpPr>
      <p:grpSpPr>
        <a:xfrm>
          <a:off x="0" y="0"/>
          <a:ext cx="0" cy="0"/>
          <a:chOff x="0" y="0"/>
          <a:chExt cx="0" cy="0"/>
        </a:xfrm>
      </p:grpSpPr>
      <p:pic>
        <p:nvPicPr>
          <p:cNvPr id="5" name="Picture 4" descr="Logo, icon&#10;&#10;Description automatically generated">
            <a:extLst>
              <a:ext uri="{FF2B5EF4-FFF2-40B4-BE49-F238E27FC236}">
                <a16:creationId xmlns:a16="http://schemas.microsoft.com/office/drawing/2014/main" id="{2D62C6E7-D980-8389-4BD0-1B0B7E109AAB}"/>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9888331" y="5804848"/>
            <a:ext cx="2303670" cy="1053151"/>
          </a:xfrm>
          <a:prstGeom prst="rect">
            <a:avLst/>
          </a:prstGeom>
        </p:spPr>
      </p:pic>
      <p:cxnSp>
        <p:nvCxnSpPr>
          <p:cNvPr id="2" name="Straight Connector 1">
            <a:extLst>
              <a:ext uri="{FF2B5EF4-FFF2-40B4-BE49-F238E27FC236}">
                <a16:creationId xmlns:a16="http://schemas.microsoft.com/office/drawing/2014/main" id="{D1FE5369-1ED2-77CF-9E16-B98975FA244F}"/>
              </a:ext>
            </a:extLst>
          </p:cNvPr>
          <p:cNvCxnSpPr>
            <a:cxnSpLocks/>
          </p:cNvCxnSpPr>
          <p:nvPr userDrawn="1"/>
        </p:nvCxnSpPr>
        <p:spPr>
          <a:xfrm>
            <a:off x="663575" y="547902"/>
            <a:ext cx="3062264" cy="0"/>
          </a:xfrm>
          <a:prstGeom prst="line">
            <a:avLst/>
          </a:prstGeom>
          <a:ln w="12700">
            <a:solidFill>
              <a:srgbClr val="A3CF5F"/>
            </a:solidFill>
          </a:ln>
        </p:spPr>
        <p:style>
          <a:lnRef idx="2">
            <a:schemeClr val="accent1"/>
          </a:lnRef>
          <a:fillRef idx="0">
            <a:schemeClr val="accent1"/>
          </a:fillRef>
          <a:effectRef idx="1">
            <a:schemeClr val="accent1"/>
          </a:effectRef>
          <a:fontRef idx="minor">
            <a:schemeClr val="tx1"/>
          </a:fontRef>
        </p:style>
      </p:cxnSp>
      <p:sp>
        <p:nvSpPr>
          <p:cNvPr id="3" name="Text Placeholder 14">
            <a:extLst>
              <a:ext uri="{FF2B5EF4-FFF2-40B4-BE49-F238E27FC236}">
                <a16:creationId xmlns:a16="http://schemas.microsoft.com/office/drawing/2014/main" id="{E149F4E8-5E80-6927-43EF-A63A23CB39C8}"/>
              </a:ext>
            </a:extLst>
          </p:cNvPr>
          <p:cNvSpPr>
            <a:spLocks noGrp="1"/>
          </p:cNvSpPr>
          <p:nvPr>
            <p:ph type="body" sz="quarter" idx="12" hasCustomPrompt="1"/>
          </p:nvPr>
        </p:nvSpPr>
        <p:spPr>
          <a:xfrm>
            <a:off x="663576" y="101327"/>
            <a:ext cx="3062263" cy="435934"/>
          </a:xfrm>
        </p:spPr>
        <p:txBody>
          <a:bodyPr lIns="0" tIns="0" rIns="0" bIns="0" anchor="ctr" anchorCtr="0">
            <a:noAutofit/>
          </a:bodyPr>
          <a:lstStyle>
            <a:lvl1pPr marL="0" indent="0">
              <a:buNone/>
              <a:defRPr sz="1400">
                <a:solidFill>
                  <a:schemeClr val="accent2"/>
                </a:solidFill>
                <a:latin typeface="Century Gothic" panose="020B0502020202020204" pitchFamily="34" charset="0"/>
              </a:defRPr>
            </a:lvl1pPr>
          </a:lstStyle>
          <a:p>
            <a:pPr lvl="0"/>
            <a:r>
              <a:rPr lang="en-US"/>
              <a:t>SECTION TITLE GOES HERE</a:t>
            </a:r>
          </a:p>
        </p:txBody>
      </p:sp>
      <p:sp>
        <p:nvSpPr>
          <p:cNvPr id="4" name="Text Placeholder 7">
            <a:extLst>
              <a:ext uri="{FF2B5EF4-FFF2-40B4-BE49-F238E27FC236}">
                <a16:creationId xmlns:a16="http://schemas.microsoft.com/office/drawing/2014/main" id="{C246A756-E509-D903-A40C-A4743732EDC6}"/>
              </a:ext>
            </a:extLst>
          </p:cNvPr>
          <p:cNvSpPr>
            <a:spLocks noGrp="1"/>
          </p:cNvSpPr>
          <p:nvPr>
            <p:ph type="body" sz="quarter" idx="15" hasCustomPrompt="1"/>
          </p:nvPr>
        </p:nvSpPr>
        <p:spPr>
          <a:xfrm>
            <a:off x="663576" y="1036156"/>
            <a:ext cx="6250657" cy="1274561"/>
          </a:xfrm>
        </p:spPr>
        <p:txBody>
          <a:bodyPr lIns="0" tIns="0" rIns="0" bIns="0" anchor="t" anchorCtr="0">
            <a:noAutofit/>
          </a:bodyPr>
          <a:lstStyle>
            <a:lvl1pPr marL="0" indent="0">
              <a:lnSpc>
                <a:spcPct val="100000"/>
              </a:lnSpc>
              <a:spcBef>
                <a:spcPts val="0"/>
              </a:spcBef>
              <a:spcAft>
                <a:spcPts val="600"/>
              </a:spcAft>
              <a:buNone/>
              <a:defRPr sz="4000" b="1">
                <a:solidFill>
                  <a:schemeClr val="tx1"/>
                </a:solidFill>
                <a:latin typeface="Century Gothic" panose="020B0502020202020204" pitchFamily="34" charset="0"/>
              </a:defRPr>
            </a:lvl1pPr>
          </a:lstStyle>
          <a:p>
            <a:pPr lvl="0"/>
            <a:r>
              <a:rPr lang="en-US"/>
              <a:t>Slide Title Goes Here and Slide Title Goes Here</a:t>
            </a:r>
          </a:p>
        </p:txBody>
      </p:sp>
      <p:sp>
        <p:nvSpPr>
          <p:cNvPr id="6" name="Text Placeholder 10">
            <a:extLst>
              <a:ext uri="{FF2B5EF4-FFF2-40B4-BE49-F238E27FC236}">
                <a16:creationId xmlns:a16="http://schemas.microsoft.com/office/drawing/2014/main" id="{421FE74F-2BED-A184-9CEC-6BF5FA5B6470}"/>
              </a:ext>
            </a:extLst>
          </p:cNvPr>
          <p:cNvSpPr>
            <a:spLocks noGrp="1"/>
          </p:cNvSpPr>
          <p:nvPr>
            <p:ph type="body" sz="quarter" idx="11" hasCustomPrompt="1"/>
          </p:nvPr>
        </p:nvSpPr>
        <p:spPr>
          <a:xfrm>
            <a:off x="663575" y="2634298"/>
            <a:ext cx="4531673" cy="3403012"/>
          </a:xfrm>
        </p:spPr>
        <p:txBody>
          <a:bodyPr lIns="0" tIns="0" rIns="0" bIns="0" anchor="t" anchorCtr="0">
            <a:noAutofit/>
          </a:bodyPr>
          <a:lstStyle>
            <a:lvl1pPr marL="0" indent="0">
              <a:lnSpc>
                <a:spcPct val="100000"/>
              </a:lnSpc>
              <a:buNone/>
              <a:defRPr sz="1600">
                <a:solidFill>
                  <a:schemeClr val="tx2"/>
                </a:solidFill>
                <a:latin typeface="Century Gothic" panose="020B0502020202020204" pitchFamily="34" charset="0"/>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a:t>
            </a:r>
          </a:p>
        </p:txBody>
      </p:sp>
      <p:sp>
        <p:nvSpPr>
          <p:cNvPr id="7" name="Text Placeholder 10">
            <a:extLst>
              <a:ext uri="{FF2B5EF4-FFF2-40B4-BE49-F238E27FC236}">
                <a16:creationId xmlns:a16="http://schemas.microsoft.com/office/drawing/2014/main" id="{8C7F7205-E89F-83F6-60A4-7A1EC64F92BB}"/>
              </a:ext>
            </a:extLst>
          </p:cNvPr>
          <p:cNvSpPr>
            <a:spLocks noGrp="1"/>
          </p:cNvSpPr>
          <p:nvPr>
            <p:ph type="body" sz="quarter" idx="14" hasCustomPrompt="1"/>
          </p:nvPr>
        </p:nvSpPr>
        <p:spPr>
          <a:xfrm>
            <a:off x="6096000" y="2634298"/>
            <a:ext cx="4531673" cy="3403012"/>
          </a:xfrm>
        </p:spPr>
        <p:txBody>
          <a:bodyPr lIns="0" tIns="0" rIns="0" bIns="0" anchor="t" anchorCtr="0">
            <a:noAutofit/>
          </a:bodyPr>
          <a:lstStyle>
            <a:lvl1pPr marL="0" indent="0">
              <a:lnSpc>
                <a:spcPct val="100000"/>
              </a:lnSpc>
              <a:buNone/>
              <a:defRPr sz="1600">
                <a:solidFill>
                  <a:schemeClr val="tx2"/>
                </a:solidFill>
                <a:latin typeface="Century Gothic" panose="020B0502020202020204" pitchFamily="34" charset="0"/>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a:t>
            </a:r>
          </a:p>
        </p:txBody>
      </p:sp>
    </p:spTree>
    <p:extLst>
      <p:ext uri="{BB962C8B-B14F-4D97-AF65-F5344CB8AC3E}">
        <p14:creationId xmlns:p14="http://schemas.microsoft.com/office/powerpoint/2010/main" val="1894030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White_Content 2">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E9E5BED4-D907-90FC-E127-82AC06C5C9C4}"/>
              </a:ext>
            </a:extLst>
          </p:cNvPr>
          <p:cNvSpPr>
            <a:spLocks noGrp="1"/>
          </p:cNvSpPr>
          <p:nvPr>
            <p:ph type="pic" sz="quarter" idx="13"/>
          </p:nvPr>
        </p:nvSpPr>
        <p:spPr>
          <a:xfrm>
            <a:off x="7166342" y="0"/>
            <a:ext cx="5025658" cy="6858000"/>
          </a:xfrm>
        </p:spPr>
        <p:txBody>
          <a:bodyPr/>
          <a:lstStyle/>
          <a:p>
            <a:endParaRPr lang="en-US"/>
          </a:p>
        </p:txBody>
      </p:sp>
      <p:sp>
        <p:nvSpPr>
          <p:cNvPr id="8" name="Text Placeholder 7">
            <a:extLst>
              <a:ext uri="{FF2B5EF4-FFF2-40B4-BE49-F238E27FC236}">
                <a16:creationId xmlns:a16="http://schemas.microsoft.com/office/drawing/2014/main" id="{2E26F9FD-0C2C-0405-1A50-175F12F7D75D}"/>
              </a:ext>
            </a:extLst>
          </p:cNvPr>
          <p:cNvSpPr>
            <a:spLocks noGrp="1"/>
          </p:cNvSpPr>
          <p:nvPr>
            <p:ph type="body" sz="quarter" idx="10" hasCustomPrompt="1"/>
          </p:nvPr>
        </p:nvSpPr>
        <p:spPr>
          <a:xfrm>
            <a:off x="663575" y="1036156"/>
            <a:ext cx="5839191" cy="1262870"/>
          </a:xfrm>
        </p:spPr>
        <p:txBody>
          <a:bodyPr lIns="0" tIns="0" rIns="0" bIns="0" anchor="t" anchorCtr="0">
            <a:noAutofit/>
          </a:bodyPr>
          <a:lstStyle>
            <a:lvl1pPr marL="0" indent="0">
              <a:lnSpc>
                <a:spcPct val="100000"/>
              </a:lnSpc>
              <a:spcBef>
                <a:spcPts val="0"/>
              </a:spcBef>
              <a:spcAft>
                <a:spcPts val="600"/>
              </a:spcAft>
              <a:buNone/>
              <a:defRPr sz="4000" b="1">
                <a:solidFill>
                  <a:schemeClr val="tx1"/>
                </a:solidFill>
                <a:latin typeface="Century Gothic" panose="020B0502020202020204" pitchFamily="34" charset="0"/>
              </a:defRPr>
            </a:lvl1pPr>
          </a:lstStyle>
          <a:p>
            <a:pPr lvl="0"/>
            <a:r>
              <a:rPr lang="en-US"/>
              <a:t>Slide Title Goes Here Slide Title Goes Here</a:t>
            </a:r>
          </a:p>
        </p:txBody>
      </p:sp>
      <p:sp>
        <p:nvSpPr>
          <p:cNvPr id="11" name="Text Placeholder 10">
            <a:extLst>
              <a:ext uri="{FF2B5EF4-FFF2-40B4-BE49-F238E27FC236}">
                <a16:creationId xmlns:a16="http://schemas.microsoft.com/office/drawing/2014/main" id="{4045FA90-86DE-EE16-B253-B732A0175842}"/>
              </a:ext>
            </a:extLst>
          </p:cNvPr>
          <p:cNvSpPr>
            <a:spLocks noGrp="1"/>
          </p:cNvSpPr>
          <p:nvPr>
            <p:ph type="body" sz="quarter" idx="11" hasCustomPrompt="1"/>
          </p:nvPr>
        </p:nvSpPr>
        <p:spPr>
          <a:xfrm>
            <a:off x="663574" y="2634298"/>
            <a:ext cx="5839192" cy="2996135"/>
          </a:xfrm>
        </p:spPr>
        <p:txBody>
          <a:bodyPr lIns="0" tIns="0" rIns="0" bIns="0" anchor="t" anchorCtr="0">
            <a:noAutofit/>
          </a:bodyPr>
          <a:lstStyle>
            <a:lvl1pPr marL="0" indent="0">
              <a:lnSpc>
                <a:spcPct val="100000"/>
              </a:lnSpc>
              <a:buNone/>
              <a:defRPr sz="1600">
                <a:solidFill>
                  <a:schemeClr val="tx2"/>
                </a:solidFill>
                <a:latin typeface="Century Gothic" panose="020B0502020202020204" pitchFamily="34" charset="0"/>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a:t>
            </a:r>
          </a:p>
          <a:p>
            <a:pPr lvl="0"/>
            <a:r>
              <a:rPr lang="en-US"/>
              <a:t>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a:p>
            <a:pPr lvl="0"/>
            <a:r>
              <a:rPr lang="en-US"/>
              <a:t>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a:t>
            </a:r>
          </a:p>
        </p:txBody>
      </p:sp>
      <p:pic>
        <p:nvPicPr>
          <p:cNvPr id="9" name="Picture 8">
            <a:extLst>
              <a:ext uri="{FF2B5EF4-FFF2-40B4-BE49-F238E27FC236}">
                <a16:creationId xmlns:a16="http://schemas.microsoft.com/office/drawing/2014/main" id="{D791ABEA-8CDE-5AD6-A1E1-D6DB5D46E47E}"/>
              </a:ext>
            </a:extLst>
          </p:cNvPr>
          <p:cNvPicPr>
            <a:picLocks noGrp="1" noRo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rcRect/>
          <a:stretch/>
        </p:blipFill>
        <p:spPr>
          <a:xfrm>
            <a:off x="0" y="5804848"/>
            <a:ext cx="2303669" cy="1053151"/>
          </a:xfrm>
          <a:prstGeom prst="rect">
            <a:avLst/>
          </a:prstGeom>
        </p:spPr>
      </p:pic>
      <p:cxnSp>
        <p:nvCxnSpPr>
          <p:cNvPr id="4" name="Straight Connector 3">
            <a:extLst>
              <a:ext uri="{FF2B5EF4-FFF2-40B4-BE49-F238E27FC236}">
                <a16:creationId xmlns:a16="http://schemas.microsoft.com/office/drawing/2014/main" id="{4C987EFF-7BF5-0B7A-A63D-B89E6F8D2A18}"/>
              </a:ext>
            </a:extLst>
          </p:cNvPr>
          <p:cNvCxnSpPr>
            <a:cxnSpLocks/>
          </p:cNvCxnSpPr>
          <p:nvPr userDrawn="1"/>
        </p:nvCxnSpPr>
        <p:spPr>
          <a:xfrm>
            <a:off x="663575" y="547902"/>
            <a:ext cx="3062264" cy="0"/>
          </a:xfrm>
          <a:prstGeom prst="line">
            <a:avLst/>
          </a:prstGeom>
          <a:ln w="12700">
            <a:solidFill>
              <a:srgbClr val="A3CF5F"/>
            </a:solidFill>
          </a:ln>
        </p:spPr>
        <p:style>
          <a:lnRef idx="2">
            <a:schemeClr val="accent1"/>
          </a:lnRef>
          <a:fillRef idx="0">
            <a:schemeClr val="accent1"/>
          </a:fillRef>
          <a:effectRef idx="1">
            <a:schemeClr val="accent1"/>
          </a:effectRef>
          <a:fontRef idx="minor">
            <a:schemeClr val="tx1"/>
          </a:fontRef>
        </p:style>
      </p:cxnSp>
      <p:sp>
        <p:nvSpPr>
          <p:cNvPr id="5" name="Text Placeholder 14">
            <a:extLst>
              <a:ext uri="{FF2B5EF4-FFF2-40B4-BE49-F238E27FC236}">
                <a16:creationId xmlns:a16="http://schemas.microsoft.com/office/drawing/2014/main" id="{8D7264E6-B979-868C-52DE-989737D4C22A}"/>
              </a:ext>
            </a:extLst>
          </p:cNvPr>
          <p:cNvSpPr>
            <a:spLocks noGrp="1"/>
          </p:cNvSpPr>
          <p:nvPr>
            <p:ph type="body" sz="quarter" idx="12" hasCustomPrompt="1"/>
          </p:nvPr>
        </p:nvSpPr>
        <p:spPr>
          <a:xfrm>
            <a:off x="663576" y="101327"/>
            <a:ext cx="3062263" cy="435934"/>
          </a:xfrm>
        </p:spPr>
        <p:txBody>
          <a:bodyPr lIns="0" tIns="0" rIns="0" bIns="0" anchor="ctr" anchorCtr="0">
            <a:noAutofit/>
          </a:bodyPr>
          <a:lstStyle>
            <a:lvl1pPr marL="0" indent="0">
              <a:buNone/>
              <a:defRPr sz="1400">
                <a:solidFill>
                  <a:schemeClr val="accent2"/>
                </a:solidFill>
                <a:latin typeface="Century Gothic" panose="020B0502020202020204" pitchFamily="34" charset="0"/>
              </a:defRPr>
            </a:lvl1pPr>
          </a:lstStyle>
          <a:p>
            <a:pPr lvl="0"/>
            <a:r>
              <a:rPr lang="en-US"/>
              <a:t>SECTION TITLE GOES HERE</a:t>
            </a:r>
          </a:p>
        </p:txBody>
      </p:sp>
    </p:spTree>
    <p:extLst>
      <p:ext uri="{BB962C8B-B14F-4D97-AF65-F5344CB8AC3E}">
        <p14:creationId xmlns:p14="http://schemas.microsoft.com/office/powerpoint/2010/main" val="30032630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White_Content 3">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E9E5BED4-D907-90FC-E127-82AC06C5C9C4}"/>
              </a:ext>
            </a:extLst>
          </p:cNvPr>
          <p:cNvSpPr>
            <a:spLocks noGrp="1"/>
          </p:cNvSpPr>
          <p:nvPr>
            <p:ph type="pic" sz="quarter" idx="13"/>
          </p:nvPr>
        </p:nvSpPr>
        <p:spPr>
          <a:xfrm>
            <a:off x="0" y="0"/>
            <a:ext cx="5025658" cy="6858000"/>
          </a:xfrm>
        </p:spPr>
        <p:txBody>
          <a:bodyPr/>
          <a:lstStyle/>
          <a:p>
            <a:endParaRPr lang="en-US"/>
          </a:p>
        </p:txBody>
      </p:sp>
      <p:sp>
        <p:nvSpPr>
          <p:cNvPr id="8" name="Text Placeholder 7">
            <a:extLst>
              <a:ext uri="{FF2B5EF4-FFF2-40B4-BE49-F238E27FC236}">
                <a16:creationId xmlns:a16="http://schemas.microsoft.com/office/drawing/2014/main" id="{2E26F9FD-0C2C-0405-1A50-175F12F7D75D}"/>
              </a:ext>
            </a:extLst>
          </p:cNvPr>
          <p:cNvSpPr>
            <a:spLocks noGrp="1"/>
          </p:cNvSpPr>
          <p:nvPr>
            <p:ph type="body" sz="quarter" idx="10" hasCustomPrompt="1"/>
          </p:nvPr>
        </p:nvSpPr>
        <p:spPr>
          <a:xfrm>
            <a:off x="5689234" y="1036156"/>
            <a:ext cx="5839191" cy="1262870"/>
          </a:xfrm>
        </p:spPr>
        <p:txBody>
          <a:bodyPr lIns="0" tIns="0" rIns="0" bIns="0" anchor="t" anchorCtr="0">
            <a:noAutofit/>
          </a:bodyPr>
          <a:lstStyle>
            <a:lvl1pPr marL="0" indent="0">
              <a:lnSpc>
                <a:spcPct val="100000"/>
              </a:lnSpc>
              <a:spcBef>
                <a:spcPts val="0"/>
              </a:spcBef>
              <a:spcAft>
                <a:spcPts val="600"/>
              </a:spcAft>
              <a:buNone/>
              <a:defRPr sz="4000" b="1">
                <a:solidFill>
                  <a:schemeClr val="tx1"/>
                </a:solidFill>
                <a:latin typeface="Century Gothic" panose="020B0502020202020204" pitchFamily="34" charset="0"/>
              </a:defRPr>
            </a:lvl1pPr>
          </a:lstStyle>
          <a:p>
            <a:pPr lvl="0"/>
            <a:r>
              <a:rPr lang="en-US"/>
              <a:t>Slide Title Goes Here Slide Title Goes Here</a:t>
            </a:r>
          </a:p>
        </p:txBody>
      </p:sp>
      <p:sp>
        <p:nvSpPr>
          <p:cNvPr id="11" name="Text Placeholder 10">
            <a:extLst>
              <a:ext uri="{FF2B5EF4-FFF2-40B4-BE49-F238E27FC236}">
                <a16:creationId xmlns:a16="http://schemas.microsoft.com/office/drawing/2014/main" id="{4045FA90-86DE-EE16-B253-B732A0175842}"/>
              </a:ext>
            </a:extLst>
          </p:cNvPr>
          <p:cNvSpPr>
            <a:spLocks noGrp="1"/>
          </p:cNvSpPr>
          <p:nvPr>
            <p:ph type="body" sz="quarter" idx="11" hasCustomPrompt="1"/>
          </p:nvPr>
        </p:nvSpPr>
        <p:spPr>
          <a:xfrm>
            <a:off x="5689233" y="2634298"/>
            <a:ext cx="5839192" cy="2996135"/>
          </a:xfrm>
        </p:spPr>
        <p:txBody>
          <a:bodyPr lIns="0" tIns="0" rIns="0" bIns="0" anchor="t" anchorCtr="0">
            <a:noAutofit/>
          </a:bodyPr>
          <a:lstStyle>
            <a:lvl1pPr marL="0" indent="0">
              <a:lnSpc>
                <a:spcPct val="100000"/>
              </a:lnSpc>
              <a:buNone/>
              <a:defRPr sz="1600">
                <a:solidFill>
                  <a:schemeClr val="tx2"/>
                </a:solidFill>
                <a:latin typeface="Century Gothic" panose="020B0502020202020204" pitchFamily="34" charset="0"/>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a:t>
            </a:r>
          </a:p>
          <a:p>
            <a:pPr lvl="0"/>
            <a:r>
              <a:rPr lang="en-US"/>
              <a:t>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a:p>
            <a:pPr lvl="0"/>
            <a:r>
              <a:rPr lang="en-US"/>
              <a:t>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a:t>
            </a:r>
          </a:p>
        </p:txBody>
      </p:sp>
      <p:pic>
        <p:nvPicPr>
          <p:cNvPr id="4" name="Picture 3" descr="Logo, icon&#10;&#10;Description automatically generated">
            <a:extLst>
              <a:ext uri="{FF2B5EF4-FFF2-40B4-BE49-F238E27FC236}">
                <a16:creationId xmlns:a16="http://schemas.microsoft.com/office/drawing/2014/main" id="{1460410C-D572-A159-69CF-87B4CB98B64F}"/>
              </a:ext>
            </a:extLst>
          </p:cNvPr>
          <p:cNvPicPr>
            <a:picLocks noGrp="1" noRo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9888331" y="5804848"/>
            <a:ext cx="2303670" cy="1053151"/>
          </a:xfrm>
          <a:prstGeom prst="rect">
            <a:avLst/>
          </a:prstGeom>
        </p:spPr>
      </p:pic>
      <p:cxnSp>
        <p:nvCxnSpPr>
          <p:cNvPr id="6" name="Straight Connector 5">
            <a:extLst>
              <a:ext uri="{FF2B5EF4-FFF2-40B4-BE49-F238E27FC236}">
                <a16:creationId xmlns:a16="http://schemas.microsoft.com/office/drawing/2014/main" id="{353B538F-8187-9EE0-367F-8050D9DE2FF7}"/>
              </a:ext>
            </a:extLst>
          </p:cNvPr>
          <p:cNvCxnSpPr>
            <a:cxnSpLocks/>
          </p:cNvCxnSpPr>
          <p:nvPr userDrawn="1"/>
        </p:nvCxnSpPr>
        <p:spPr>
          <a:xfrm>
            <a:off x="5689232" y="545807"/>
            <a:ext cx="3062264" cy="0"/>
          </a:xfrm>
          <a:prstGeom prst="line">
            <a:avLst/>
          </a:prstGeom>
          <a:ln w="12700">
            <a:solidFill>
              <a:srgbClr val="A3CF5F"/>
            </a:solidFill>
          </a:ln>
        </p:spPr>
        <p:style>
          <a:lnRef idx="2">
            <a:schemeClr val="accent1"/>
          </a:lnRef>
          <a:fillRef idx="0">
            <a:schemeClr val="accent1"/>
          </a:fillRef>
          <a:effectRef idx="1">
            <a:schemeClr val="accent1"/>
          </a:effectRef>
          <a:fontRef idx="minor">
            <a:schemeClr val="tx1"/>
          </a:fontRef>
        </p:style>
      </p:cxnSp>
      <p:sp>
        <p:nvSpPr>
          <p:cNvPr id="7" name="Text Placeholder 14">
            <a:extLst>
              <a:ext uri="{FF2B5EF4-FFF2-40B4-BE49-F238E27FC236}">
                <a16:creationId xmlns:a16="http://schemas.microsoft.com/office/drawing/2014/main" id="{66EBD564-86FE-F2FC-BC49-6898C958B48A}"/>
              </a:ext>
            </a:extLst>
          </p:cNvPr>
          <p:cNvSpPr>
            <a:spLocks noGrp="1"/>
          </p:cNvSpPr>
          <p:nvPr>
            <p:ph type="body" sz="quarter" idx="12" hasCustomPrompt="1"/>
          </p:nvPr>
        </p:nvSpPr>
        <p:spPr>
          <a:xfrm>
            <a:off x="5689233" y="99232"/>
            <a:ext cx="3062263" cy="435934"/>
          </a:xfrm>
        </p:spPr>
        <p:txBody>
          <a:bodyPr lIns="0" tIns="0" rIns="0" bIns="0" anchor="ctr" anchorCtr="0">
            <a:noAutofit/>
          </a:bodyPr>
          <a:lstStyle>
            <a:lvl1pPr marL="0" indent="0">
              <a:buNone/>
              <a:defRPr sz="1400">
                <a:solidFill>
                  <a:schemeClr val="accent2"/>
                </a:solidFill>
                <a:latin typeface="Century Gothic" panose="020B0502020202020204" pitchFamily="34" charset="0"/>
              </a:defRPr>
            </a:lvl1pPr>
          </a:lstStyle>
          <a:p>
            <a:pPr lvl="0"/>
            <a:r>
              <a:rPr lang="en-US"/>
              <a:t>SECTION TITLE GOES HERE</a:t>
            </a:r>
          </a:p>
        </p:txBody>
      </p:sp>
    </p:spTree>
    <p:extLst>
      <p:ext uri="{BB962C8B-B14F-4D97-AF65-F5344CB8AC3E}">
        <p14:creationId xmlns:p14="http://schemas.microsoft.com/office/powerpoint/2010/main" val="2905836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hite_Content 4">
    <p:spTree>
      <p:nvGrpSpPr>
        <p:cNvPr id="1" name=""/>
        <p:cNvGrpSpPr/>
        <p:nvPr/>
      </p:nvGrpSpPr>
      <p:grpSpPr>
        <a:xfrm>
          <a:off x="0" y="0"/>
          <a:ext cx="0" cy="0"/>
          <a:chOff x="0" y="0"/>
          <a:chExt cx="0" cy="0"/>
        </a:xfrm>
      </p:grpSpPr>
      <p:sp>
        <p:nvSpPr>
          <p:cNvPr id="10" name="Text Placeholder 10">
            <a:extLst>
              <a:ext uri="{FF2B5EF4-FFF2-40B4-BE49-F238E27FC236}">
                <a16:creationId xmlns:a16="http://schemas.microsoft.com/office/drawing/2014/main" id="{65096D71-0E63-5B02-29F6-F68182DDE91F}"/>
              </a:ext>
            </a:extLst>
          </p:cNvPr>
          <p:cNvSpPr>
            <a:spLocks noGrp="1"/>
          </p:cNvSpPr>
          <p:nvPr>
            <p:ph type="body" sz="quarter" idx="11" hasCustomPrompt="1"/>
          </p:nvPr>
        </p:nvSpPr>
        <p:spPr>
          <a:xfrm>
            <a:off x="663575" y="4298682"/>
            <a:ext cx="3080461" cy="260936"/>
          </a:xfrm>
        </p:spPr>
        <p:txBody>
          <a:bodyPr lIns="0" tIns="0" rIns="0" bIns="0" anchor="ctr" anchorCtr="0">
            <a:noAutofit/>
          </a:bodyPr>
          <a:lstStyle>
            <a:lvl1pPr marL="0" indent="0" algn="ctr">
              <a:lnSpc>
                <a:spcPct val="100000"/>
              </a:lnSpc>
              <a:buNone/>
              <a:defRPr sz="1600" b="1">
                <a:solidFill>
                  <a:schemeClr val="accent2"/>
                </a:solidFill>
                <a:latin typeface="Century Gothic" panose="020B0502020202020204" pitchFamily="34" charset="0"/>
              </a:defRPr>
            </a:lvl1pPr>
          </a:lstStyle>
          <a:p>
            <a:pPr lvl="0"/>
            <a:r>
              <a:rPr lang="en-US"/>
              <a:t>Lorem ipsum dolor sit </a:t>
            </a:r>
            <a:r>
              <a:rPr lang="en-US" err="1"/>
              <a:t>amet</a:t>
            </a:r>
            <a:endParaRPr lang="en-US"/>
          </a:p>
        </p:txBody>
      </p:sp>
      <p:sp>
        <p:nvSpPr>
          <p:cNvPr id="19" name="Text Placeholder 10">
            <a:extLst>
              <a:ext uri="{FF2B5EF4-FFF2-40B4-BE49-F238E27FC236}">
                <a16:creationId xmlns:a16="http://schemas.microsoft.com/office/drawing/2014/main" id="{228717C0-F31D-8E30-0BA4-76BAEFE1B369}"/>
              </a:ext>
            </a:extLst>
          </p:cNvPr>
          <p:cNvSpPr>
            <a:spLocks noGrp="1"/>
          </p:cNvSpPr>
          <p:nvPr>
            <p:ph type="body" sz="quarter" idx="14" hasCustomPrompt="1"/>
          </p:nvPr>
        </p:nvSpPr>
        <p:spPr>
          <a:xfrm>
            <a:off x="4555770" y="4298681"/>
            <a:ext cx="3080461" cy="260936"/>
          </a:xfrm>
        </p:spPr>
        <p:txBody>
          <a:bodyPr lIns="0" tIns="0" rIns="0" bIns="0" anchor="ctr" anchorCtr="0">
            <a:noAutofit/>
          </a:bodyPr>
          <a:lstStyle>
            <a:lvl1pPr marL="0" indent="0" algn="ctr">
              <a:lnSpc>
                <a:spcPct val="100000"/>
              </a:lnSpc>
              <a:buNone/>
              <a:defRPr sz="1600" b="1">
                <a:solidFill>
                  <a:schemeClr val="accent2"/>
                </a:solidFill>
                <a:latin typeface="Century Gothic" panose="020B0502020202020204" pitchFamily="34" charset="0"/>
              </a:defRPr>
            </a:lvl1pPr>
          </a:lstStyle>
          <a:p>
            <a:pPr lvl="0"/>
            <a:r>
              <a:rPr lang="en-US"/>
              <a:t>Lorem ipsum dolor sit </a:t>
            </a:r>
            <a:r>
              <a:rPr lang="en-US" err="1"/>
              <a:t>amet</a:t>
            </a:r>
            <a:endParaRPr lang="en-US"/>
          </a:p>
        </p:txBody>
      </p:sp>
      <p:sp>
        <p:nvSpPr>
          <p:cNvPr id="20" name="Text Placeholder 10">
            <a:extLst>
              <a:ext uri="{FF2B5EF4-FFF2-40B4-BE49-F238E27FC236}">
                <a16:creationId xmlns:a16="http://schemas.microsoft.com/office/drawing/2014/main" id="{8BA3D3AB-9B9D-C188-DA66-C52E1C823034}"/>
              </a:ext>
            </a:extLst>
          </p:cNvPr>
          <p:cNvSpPr>
            <a:spLocks noGrp="1"/>
          </p:cNvSpPr>
          <p:nvPr>
            <p:ph type="body" sz="quarter" idx="15" hasCustomPrompt="1"/>
          </p:nvPr>
        </p:nvSpPr>
        <p:spPr>
          <a:xfrm>
            <a:off x="4555770" y="4703565"/>
            <a:ext cx="3080461" cy="1053152"/>
          </a:xfrm>
        </p:spPr>
        <p:txBody>
          <a:bodyPr lIns="0" tIns="0" rIns="0" bIns="0" anchor="t" anchorCtr="0">
            <a:noAutofit/>
          </a:bodyPr>
          <a:lstStyle>
            <a:lvl1pPr marL="0" indent="0" algn="ctr">
              <a:lnSpc>
                <a:spcPct val="100000"/>
              </a:lnSpc>
              <a:buNone/>
              <a:defRPr sz="1300">
                <a:solidFill>
                  <a:schemeClr val="tx2"/>
                </a:solidFill>
                <a:latin typeface="Century Gothic" panose="020B0502020202020204" pitchFamily="34" charset="0"/>
              </a:defRPr>
            </a:lvl1pPr>
          </a:lstStyle>
          <a:p>
            <a:pPr lvl="0"/>
            <a:r>
              <a:rPr lang="en-US"/>
              <a:t>Lorem ipsum odor </a:t>
            </a:r>
            <a:r>
              <a:rPr lang="en-US" err="1"/>
              <a:t>amet</a:t>
            </a:r>
            <a:r>
              <a:rPr lang="en-US"/>
              <a:t>, </a:t>
            </a:r>
            <a:r>
              <a:rPr lang="en-US" err="1"/>
              <a:t>consectetuer</a:t>
            </a:r>
            <a:r>
              <a:rPr lang="en-US"/>
              <a:t> </a:t>
            </a:r>
            <a:r>
              <a:rPr lang="en-US" err="1"/>
              <a:t>adipiscing</a:t>
            </a:r>
            <a:r>
              <a:rPr lang="en-US"/>
              <a:t> </a:t>
            </a:r>
            <a:r>
              <a:rPr lang="en-US" err="1"/>
              <a:t>elit</a:t>
            </a:r>
            <a:r>
              <a:rPr lang="en-US"/>
              <a:t>. </a:t>
            </a:r>
            <a:r>
              <a:rPr lang="en-US" err="1"/>
              <a:t>Torquent</a:t>
            </a:r>
            <a:r>
              <a:rPr lang="en-US"/>
              <a:t> </a:t>
            </a:r>
            <a:r>
              <a:rPr lang="en-US" err="1"/>
              <a:t>sagittis</a:t>
            </a:r>
            <a:r>
              <a:rPr lang="en-US"/>
              <a:t> libero ad diam nec </a:t>
            </a:r>
            <a:r>
              <a:rPr lang="en-US" err="1"/>
              <a:t>morbi</a:t>
            </a:r>
            <a:r>
              <a:rPr lang="en-US"/>
              <a:t> nec. </a:t>
            </a:r>
            <a:r>
              <a:rPr lang="en-US" err="1"/>
              <a:t>Inceptos</a:t>
            </a:r>
            <a:r>
              <a:rPr lang="en-US"/>
              <a:t> </a:t>
            </a:r>
            <a:r>
              <a:rPr lang="en-US" err="1"/>
              <a:t>efficitur</a:t>
            </a:r>
            <a:r>
              <a:rPr lang="en-US"/>
              <a:t> semper </a:t>
            </a:r>
            <a:r>
              <a:rPr lang="en-US" err="1"/>
              <a:t>blandit</a:t>
            </a:r>
            <a:r>
              <a:rPr lang="en-US"/>
              <a:t> </a:t>
            </a:r>
            <a:r>
              <a:rPr lang="en-US" err="1"/>
              <a:t>congue</a:t>
            </a:r>
            <a:r>
              <a:rPr lang="en-US"/>
              <a:t> </a:t>
            </a:r>
            <a:r>
              <a:rPr lang="en-US" err="1"/>
              <a:t>purus</a:t>
            </a:r>
            <a:r>
              <a:rPr lang="en-US"/>
              <a:t> </a:t>
            </a:r>
            <a:r>
              <a:rPr lang="en-US" err="1"/>
              <a:t>pellentesque</a:t>
            </a:r>
            <a:r>
              <a:rPr lang="en-US"/>
              <a:t>?</a:t>
            </a:r>
          </a:p>
        </p:txBody>
      </p:sp>
      <p:sp>
        <p:nvSpPr>
          <p:cNvPr id="21" name="Text Placeholder 10">
            <a:extLst>
              <a:ext uri="{FF2B5EF4-FFF2-40B4-BE49-F238E27FC236}">
                <a16:creationId xmlns:a16="http://schemas.microsoft.com/office/drawing/2014/main" id="{368B1993-63F2-E3BE-318E-D52A36327DE2}"/>
              </a:ext>
            </a:extLst>
          </p:cNvPr>
          <p:cNvSpPr>
            <a:spLocks noGrp="1"/>
          </p:cNvSpPr>
          <p:nvPr>
            <p:ph type="body" sz="quarter" idx="16" hasCustomPrompt="1"/>
          </p:nvPr>
        </p:nvSpPr>
        <p:spPr>
          <a:xfrm>
            <a:off x="8447965" y="4298682"/>
            <a:ext cx="3080461" cy="260936"/>
          </a:xfrm>
        </p:spPr>
        <p:txBody>
          <a:bodyPr lIns="0" tIns="0" rIns="0" bIns="0" anchor="ctr" anchorCtr="0">
            <a:noAutofit/>
          </a:bodyPr>
          <a:lstStyle>
            <a:lvl1pPr marL="0" indent="0" algn="ctr">
              <a:lnSpc>
                <a:spcPct val="100000"/>
              </a:lnSpc>
              <a:buNone/>
              <a:defRPr sz="1600" b="1">
                <a:solidFill>
                  <a:schemeClr val="accent2"/>
                </a:solidFill>
                <a:latin typeface="Century Gothic" panose="020B0502020202020204" pitchFamily="34" charset="0"/>
              </a:defRPr>
            </a:lvl1pPr>
          </a:lstStyle>
          <a:p>
            <a:pPr lvl="0"/>
            <a:r>
              <a:rPr lang="en-US"/>
              <a:t>Lorem ipsum dolor sit </a:t>
            </a:r>
            <a:r>
              <a:rPr lang="en-US" err="1"/>
              <a:t>amet</a:t>
            </a:r>
            <a:endParaRPr lang="en-US"/>
          </a:p>
        </p:txBody>
      </p:sp>
      <p:sp>
        <p:nvSpPr>
          <p:cNvPr id="22" name="Text Placeholder 10">
            <a:extLst>
              <a:ext uri="{FF2B5EF4-FFF2-40B4-BE49-F238E27FC236}">
                <a16:creationId xmlns:a16="http://schemas.microsoft.com/office/drawing/2014/main" id="{064D7D1D-7E56-C755-AD30-B6776B141340}"/>
              </a:ext>
            </a:extLst>
          </p:cNvPr>
          <p:cNvSpPr>
            <a:spLocks noGrp="1"/>
          </p:cNvSpPr>
          <p:nvPr>
            <p:ph type="body" sz="quarter" idx="17" hasCustomPrompt="1"/>
          </p:nvPr>
        </p:nvSpPr>
        <p:spPr>
          <a:xfrm>
            <a:off x="8447965" y="4703565"/>
            <a:ext cx="3080461" cy="1053151"/>
          </a:xfrm>
        </p:spPr>
        <p:txBody>
          <a:bodyPr lIns="0" tIns="0" rIns="0" bIns="0" anchor="t" anchorCtr="0">
            <a:noAutofit/>
          </a:bodyPr>
          <a:lstStyle>
            <a:lvl1pPr marL="0" indent="0" algn="ctr">
              <a:lnSpc>
                <a:spcPct val="100000"/>
              </a:lnSpc>
              <a:buNone/>
              <a:defRPr sz="1300">
                <a:solidFill>
                  <a:schemeClr val="tx2"/>
                </a:solidFill>
                <a:latin typeface="Century Gothic" panose="020B0502020202020204" pitchFamily="34" charset="0"/>
              </a:defRPr>
            </a:lvl1pPr>
          </a:lstStyle>
          <a:p>
            <a:pPr lvl="0"/>
            <a:r>
              <a:rPr lang="en-US"/>
              <a:t>Lorem ipsum odor </a:t>
            </a:r>
            <a:r>
              <a:rPr lang="en-US" err="1"/>
              <a:t>amet</a:t>
            </a:r>
            <a:r>
              <a:rPr lang="en-US"/>
              <a:t>, </a:t>
            </a:r>
            <a:r>
              <a:rPr lang="en-US" err="1"/>
              <a:t>consectetuer</a:t>
            </a:r>
            <a:r>
              <a:rPr lang="en-US"/>
              <a:t> </a:t>
            </a:r>
            <a:r>
              <a:rPr lang="en-US" err="1"/>
              <a:t>adipiscing</a:t>
            </a:r>
            <a:r>
              <a:rPr lang="en-US"/>
              <a:t> </a:t>
            </a:r>
            <a:r>
              <a:rPr lang="en-US" err="1"/>
              <a:t>elit</a:t>
            </a:r>
            <a:r>
              <a:rPr lang="en-US"/>
              <a:t>. </a:t>
            </a:r>
            <a:r>
              <a:rPr lang="en-US" err="1"/>
              <a:t>Torquent</a:t>
            </a:r>
            <a:r>
              <a:rPr lang="en-US"/>
              <a:t> </a:t>
            </a:r>
            <a:r>
              <a:rPr lang="en-US" err="1"/>
              <a:t>sagittis</a:t>
            </a:r>
            <a:r>
              <a:rPr lang="en-US"/>
              <a:t> libero ad diam nec </a:t>
            </a:r>
            <a:r>
              <a:rPr lang="en-US" err="1"/>
              <a:t>morbi</a:t>
            </a:r>
            <a:r>
              <a:rPr lang="en-US"/>
              <a:t> nec. </a:t>
            </a:r>
            <a:r>
              <a:rPr lang="en-US" err="1"/>
              <a:t>Inceptos</a:t>
            </a:r>
            <a:r>
              <a:rPr lang="en-US"/>
              <a:t> </a:t>
            </a:r>
            <a:r>
              <a:rPr lang="en-US" err="1"/>
              <a:t>efficitur</a:t>
            </a:r>
            <a:r>
              <a:rPr lang="en-US"/>
              <a:t> semper </a:t>
            </a:r>
            <a:r>
              <a:rPr lang="en-US" err="1"/>
              <a:t>blandit</a:t>
            </a:r>
            <a:r>
              <a:rPr lang="en-US"/>
              <a:t> </a:t>
            </a:r>
            <a:r>
              <a:rPr lang="en-US" err="1"/>
              <a:t>congue</a:t>
            </a:r>
            <a:r>
              <a:rPr lang="en-US"/>
              <a:t> </a:t>
            </a:r>
            <a:r>
              <a:rPr lang="en-US" err="1"/>
              <a:t>purus</a:t>
            </a:r>
            <a:r>
              <a:rPr lang="en-US"/>
              <a:t> </a:t>
            </a:r>
            <a:r>
              <a:rPr lang="en-US" err="1"/>
              <a:t>pellentesque</a:t>
            </a:r>
            <a:r>
              <a:rPr lang="en-US"/>
              <a:t>?</a:t>
            </a:r>
          </a:p>
        </p:txBody>
      </p:sp>
      <p:sp>
        <p:nvSpPr>
          <p:cNvPr id="23" name="Text Placeholder 10">
            <a:extLst>
              <a:ext uri="{FF2B5EF4-FFF2-40B4-BE49-F238E27FC236}">
                <a16:creationId xmlns:a16="http://schemas.microsoft.com/office/drawing/2014/main" id="{9F4A3258-59FB-AEB9-2248-AE5F54F0AB0D}"/>
              </a:ext>
            </a:extLst>
          </p:cNvPr>
          <p:cNvSpPr>
            <a:spLocks noGrp="1"/>
          </p:cNvSpPr>
          <p:nvPr>
            <p:ph type="body" sz="quarter" idx="18" hasCustomPrompt="1"/>
          </p:nvPr>
        </p:nvSpPr>
        <p:spPr>
          <a:xfrm>
            <a:off x="663573" y="4703565"/>
            <a:ext cx="3080461" cy="1053152"/>
          </a:xfrm>
        </p:spPr>
        <p:txBody>
          <a:bodyPr lIns="0" tIns="0" rIns="0" bIns="0" anchor="t" anchorCtr="0">
            <a:noAutofit/>
          </a:bodyPr>
          <a:lstStyle>
            <a:lvl1pPr marL="0" indent="0" algn="ctr">
              <a:lnSpc>
                <a:spcPct val="100000"/>
              </a:lnSpc>
              <a:buNone/>
              <a:defRPr sz="1300">
                <a:solidFill>
                  <a:schemeClr val="tx2"/>
                </a:solidFill>
                <a:latin typeface="Century Gothic" panose="020B0502020202020204" pitchFamily="34" charset="0"/>
              </a:defRPr>
            </a:lvl1pPr>
          </a:lstStyle>
          <a:p>
            <a:pPr lvl="0"/>
            <a:r>
              <a:rPr lang="en-US"/>
              <a:t>Lorem ipsum odor </a:t>
            </a:r>
            <a:r>
              <a:rPr lang="en-US" err="1"/>
              <a:t>amet</a:t>
            </a:r>
            <a:r>
              <a:rPr lang="en-US"/>
              <a:t>, </a:t>
            </a:r>
            <a:r>
              <a:rPr lang="en-US" err="1"/>
              <a:t>consectetuer</a:t>
            </a:r>
            <a:r>
              <a:rPr lang="en-US"/>
              <a:t> </a:t>
            </a:r>
            <a:r>
              <a:rPr lang="en-US" err="1"/>
              <a:t>adipiscing</a:t>
            </a:r>
            <a:r>
              <a:rPr lang="en-US"/>
              <a:t> </a:t>
            </a:r>
            <a:r>
              <a:rPr lang="en-US" err="1"/>
              <a:t>elit</a:t>
            </a:r>
            <a:r>
              <a:rPr lang="en-US"/>
              <a:t>. </a:t>
            </a:r>
            <a:r>
              <a:rPr lang="en-US" err="1"/>
              <a:t>Torquent</a:t>
            </a:r>
            <a:r>
              <a:rPr lang="en-US"/>
              <a:t> </a:t>
            </a:r>
            <a:r>
              <a:rPr lang="en-US" err="1"/>
              <a:t>sagittis</a:t>
            </a:r>
            <a:r>
              <a:rPr lang="en-US"/>
              <a:t> libero ad diam nec </a:t>
            </a:r>
            <a:r>
              <a:rPr lang="en-US" err="1"/>
              <a:t>morbi</a:t>
            </a:r>
            <a:r>
              <a:rPr lang="en-US"/>
              <a:t> nec. </a:t>
            </a:r>
            <a:r>
              <a:rPr lang="en-US" err="1"/>
              <a:t>Inceptos</a:t>
            </a:r>
            <a:r>
              <a:rPr lang="en-US"/>
              <a:t> </a:t>
            </a:r>
            <a:r>
              <a:rPr lang="en-US" err="1"/>
              <a:t>efficitur</a:t>
            </a:r>
            <a:r>
              <a:rPr lang="en-US"/>
              <a:t> semper </a:t>
            </a:r>
            <a:r>
              <a:rPr lang="en-US" err="1"/>
              <a:t>blandit</a:t>
            </a:r>
            <a:r>
              <a:rPr lang="en-US"/>
              <a:t> </a:t>
            </a:r>
            <a:r>
              <a:rPr lang="en-US" err="1"/>
              <a:t>congue</a:t>
            </a:r>
            <a:r>
              <a:rPr lang="en-US"/>
              <a:t> </a:t>
            </a:r>
            <a:r>
              <a:rPr lang="en-US" err="1"/>
              <a:t>purus</a:t>
            </a:r>
            <a:r>
              <a:rPr lang="en-US"/>
              <a:t> </a:t>
            </a:r>
            <a:r>
              <a:rPr lang="en-US" err="1"/>
              <a:t>pellentesque</a:t>
            </a:r>
            <a:r>
              <a:rPr lang="en-US"/>
              <a:t>?</a:t>
            </a:r>
          </a:p>
        </p:txBody>
      </p:sp>
      <p:sp>
        <p:nvSpPr>
          <p:cNvPr id="25" name="Picture Placeholder 24">
            <a:extLst>
              <a:ext uri="{FF2B5EF4-FFF2-40B4-BE49-F238E27FC236}">
                <a16:creationId xmlns:a16="http://schemas.microsoft.com/office/drawing/2014/main" id="{87E18195-B874-CBBC-38B7-FDF5D77489D7}"/>
              </a:ext>
            </a:extLst>
          </p:cNvPr>
          <p:cNvSpPr>
            <a:spLocks noGrp="1"/>
          </p:cNvSpPr>
          <p:nvPr>
            <p:ph type="pic" sz="quarter" idx="19"/>
          </p:nvPr>
        </p:nvSpPr>
        <p:spPr>
          <a:xfrm>
            <a:off x="1163862" y="2020237"/>
            <a:ext cx="2079882" cy="2077999"/>
          </a:xfrm>
          <a:prstGeom prst="ellipse">
            <a:avLst/>
          </a:prstGeom>
        </p:spPr>
        <p:txBody>
          <a:bodyPr>
            <a:normAutofit/>
          </a:bodyPr>
          <a:lstStyle>
            <a:lvl1pPr>
              <a:defRPr sz="1600"/>
            </a:lvl1pPr>
          </a:lstStyle>
          <a:p>
            <a:endParaRPr lang="en-US"/>
          </a:p>
        </p:txBody>
      </p:sp>
      <p:sp>
        <p:nvSpPr>
          <p:cNvPr id="26" name="Picture Placeholder 24">
            <a:extLst>
              <a:ext uri="{FF2B5EF4-FFF2-40B4-BE49-F238E27FC236}">
                <a16:creationId xmlns:a16="http://schemas.microsoft.com/office/drawing/2014/main" id="{E749DFD7-FAF4-331A-33B7-FFA2AF5AE494}"/>
              </a:ext>
            </a:extLst>
          </p:cNvPr>
          <p:cNvSpPr>
            <a:spLocks noGrp="1"/>
          </p:cNvSpPr>
          <p:nvPr>
            <p:ph type="pic" sz="quarter" idx="20"/>
          </p:nvPr>
        </p:nvSpPr>
        <p:spPr>
          <a:xfrm>
            <a:off x="5056059" y="2020237"/>
            <a:ext cx="2079882" cy="2077999"/>
          </a:xfrm>
          <a:prstGeom prst="ellipse">
            <a:avLst/>
          </a:prstGeom>
        </p:spPr>
        <p:txBody>
          <a:bodyPr>
            <a:normAutofit/>
          </a:bodyPr>
          <a:lstStyle>
            <a:lvl1pPr>
              <a:defRPr sz="1600"/>
            </a:lvl1pPr>
          </a:lstStyle>
          <a:p>
            <a:endParaRPr lang="en-US"/>
          </a:p>
        </p:txBody>
      </p:sp>
      <p:sp>
        <p:nvSpPr>
          <p:cNvPr id="27" name="Picture Placeholder 24">
            <a:extLst>
              <a:ext uri="{FF2B5EF4-FFF2-40B4-BE49-F238E27FC236}">
                <a16:creationId xmlns:a16="http://schemas.microsoft.com/office/drawing/2014/main" id="{A9774028-8722-8AAA-4F13-E5F92C2C27D9}"/>
              </a:ext>
            </a:extLst>
          </p:cNvPr>
          <p:cNvSpPr>
            <a:spLocks noGrp="1"/>
          </p:cNvSpPr>
          <p:nvPr>
            <p:ph type="pic" sz="quarter" idx="21"/>
          </p:nvPr>
        </p:nvSpPr>
        <p:spPr>
          <a:xfrm>
            <a:off x="8948254" y="2020237"/>
            <a:ext cx="2079882" cy="2077999"/>
          </a:xfrm>
          <a:prstGeom prst="ellipse">
            <a:avLst/>
          </a:prstGeom>
        </p:spPr>
        <p:txBody>
          <a:bodyPr>
            <a:normAutofit/>
          </a:bodyPr>
          <a:lstStyle>
            <a:lvl1pPr>
              <a:defRPr sz="1600"/>
            </a:lvl1pPr>
          </a:lstStyle>
          <a:p>
            <a:endParaRPr lang="en-US"/>
          </a:p>
        </p:txBody>
      </p:sp>
      <p:pic>
        <p:nvPicPr>
          <p:cNvPr id="2" name="Picture 1" descr="Logo, icon&#10;&#10;Description automatically generated">
            <a:extLst>
              <a:ext uri="{FF2B5EF4-FFF2-40B4-BE49-F238E27FC236}">
                <a16:creationId xmlns:a16="http://schemas.microsoft.com/office/drawing/2014/main" id="{D50B6A8D-B721-2FB1-FB36-B3FEFF54BA4F}"/>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9888331" y="5804848"/>
            <a:ext cx="2303670" cy="1053151"/>
          </a:xfrm>
          <a:prstGeom prst="rect">
            <a:avLst/>
          </a:prstGeom>
        </p:spPr>
      </p:pic>
      <p:cxnSp>
        <p:nvCxnSpPr>
          <p:cNvPr id="3" name="Straight Connector 2">
            <a:extLst>
              <a:ext uri="{FF2B5EF4-FFF2-40B4-BE49-F238E27FC236}">
                <a16:creationId xmlns:a16="http://schemas.microsoft.com/office/drawing/2014/main" id="{CDBD11BA-3CEE-D9B8-FC2E-C5B0ECD4C0D9}"/>
              </a:ext>
            </a:extLst>
          </p:cNvPr>
          <p:cNvCxnSpPr>
            <a:cxnSpLocks/>
          </p:cNvCxnSpPr>
          <p:nvPr userDrawn="1"/>
        </p:nvCxnSpPr>
        <p:spPr>
          <a:xfrm>
            <a:off x="663575" y="547902"/>
            <a:ext cx="3062264" cy="0"/>
          </a:xfrm>
          <a:prstGeom prst="line">
            <a:avLst/>
          </a:prstGeom>
          <a:ln w="12700">
            <a:solidFill>
              <a:srgbClr val="A3CF5F"/>
            </a:solidFill>
          </a:ln>
        </p:spPr>
        <p:style>
          <a:lnRef idx="2">
            <a:schemeClr val="accent1"/>
          </a:lnRef>
          <a:fillRef idx="0">
            <a:schemeClr val="accent1"/>
          </a:fillRef>
          <a:effectRef idx="1">
            <a:schemeClr val="accent1"/>
          </a:effectRef>
          <a:fontRef idx="minor">
            <a:schemeClr val="tx1"/>
          </a:fontRef>
        </p:style>
      </p:cxnSp>
      <p:sp>
        <p:nvSpPr>
          <p:cNvPr id="4" name="Text Placeholder 14">
            <a:extLst>
              <a:ext uri="{FF2B5EF4-FFF2-40B4-BE49-F238E27FC236}">
                <a16:creationId xmlns:a16="http://schemas.microsoft.com/office/drawing/2014/main" id="{854F5597-FB01-A75A-7948-867EA6654099}"/>
              </a:ext>
            </a:extLst>
          </p:cNvPr>
          <p:cNvSpPr>
            <a:spLocks noGrp="1"/>
          </p:cNvSpPr>
          <p:nvPr>
            <p:ph type="body" sz="quarter" idx="12" hasCustomPrompt="1"/>
          </p:nvPr>
        </p:nvSpPr>
        <p:spPr>
          <a:xfrm>
            <a:off x="663576" y="101327"/>
            <a:ext cx="3062263" cy="435934"/>
          </a:xfrm>
        </p:spPr>
        <p:txBody>
          <a:bodyPr lIns="0" tIns="0" rIns="0" bIns="0" anchor="ctr" anchorCtr="0">
            <a:noAutofit/>
          </a:bodyPr>
          <a:lstStyle>
            <a:lvl1pPr marL="0" indent="0">
              <a:buNone/>
              <a:defRPr sz="1400">
                <a:solidFill>
                  <a:schemeClr val="accent2"/>
                </a:solidFill>
                <a:latin typeface="Century Gothic" panose="020B0502020202020204" pitchFamily="34" charset="0"/>
              </a:defRPr>
            </a:lvl1pPr>
          </a:lstStyle>
          <a:p>
            <a:pPr lvl="0"/>
            <a:r>
              <a:rPr lang="en-US"/>
              <a:t>SECTION TITLE GOES HERE</a:t>
            </a:r>
          </a:p>
        </p:txBody>
      </p:sp>
      <p:sp>
        <p:nvSpPr>
          <p:cNvPr id="5" name="Text Placeholder 7">
            <a:extLst>
              <a:ext uri="{FF2B5EF4-FFF2-40B4-BE49-F238E27FC236}">
                <a16:creationId xmlns:a16="http://schemas.microsoft.com/office/drawing/2014/main" id="{FDACD918-505B-66BF-E4E8-E6065DCF2989}"/>
              </a:ext>
            </a:extLst>
          </p:cNvPr>
          <p:cNvSpPr>
            <a:spLocks noGrp="1"/>
          </p:cNvSpPr>
          <p:nvPr>
            <p:ph type="body" sz="quarter" idx="22" hasCustomPrompt="1"/>
          </p:nvPr>
        </p:nvSpPr>
        <p:spPr>
          <a:xfrm>
            <a:off x="663576" y="1036156"/>
            <a:ext cx="8525917" cy="633417"/>
          </a:xfrm>
        </p:spPr>
        <p:txBody>
          <a:bodyPr lIns="0" tIns="0" rIns="0" bIns="0" anchor="t" anchorCtr="0">
            <a:noAutofit/>
          </a:bodyPr>
          <a:lstStyle>
            <a:lvl1pPr marL="0" indent="0">
              <a:lnSpc>
                <a:spcPct val="100000"/>
              </a:lnSpc>
              <a:spcBef>
                <a:spcPts val="0"/>
              </a:spcBef>
              <a:spcAft>
                <a:spcPts val="600"/>
              </a:spcAft>
              <a:buNone/>
              <a:defRPr sz="4000" b="1">
                <a:solidFill>
                  <a:schemeClr val="tx1"/>
                </a:solidFill>
                <a:latin typeface="Century Gothic" panose="020B0502020202020204" pitchFamily="34" charset="0"/>
              </a:defRPr>
            </a:lvl1pPr>
          </a:lstStyle>
          <a:p>
            <a:pPr lvl="0"/>
            <a:r>
              <a:rPr lang="en-US"/>
              <a:t>Slide Title Goes Here</a:t>
            </a:r>
          </a:p>
        </p:txBody>
      </p:sp>
    </p:spTree>
    <p:extLst>
      <p:ext uri="{BB962C8B-B14F-4D97-AF65-F5344CB8AC3E}">
        <p14:creationId xmlns:p14="http://schemas.microsoft.com/office/powerpoint/2010/main" val="10836423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hite_Content 5">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2E26F9FD-0C2C-0405-1A50-175F12F7D75D}"/>
              </a:ext>
            </a:extLst>
          </p:cNvPr>
          <p:cNvSpPr>
            <a:spLocks noGrp="1"/>
          </p:cNvSpPr>
          <p:nvPr>
            <p:ph type="body" sz="quarter" idx="10" hasCustomPrompt="1"/>
          </p:nvPr>
        </p:nvSpPr>
        <p:spPr>
          <a:xfrm>
            <a:off x="663576" y="1036156"/>
            <a:ext cx="8525917" cy="633417"/>
          </a:xfrm>
        </p:spPr>
        <p:txBody>
          <a:bodyPr lIns="0" tIns="0" rIns="0" bIns="0" anchor="t" anchorCtr="0">
            <a:noAutofit/>
          </a:bodyPr>
          <a:lstStyle>
            <a:lvl1pPr marL="0" indent="0">
              <a:lnSpc>
                <a:spcPct val="100000"/>
              </a:lnSpc>
              <a:spcBef>
                <a:spcPts val="0"/>
              </a:spcBef>
              <a:spcAft>
                <a:spcPts val="600"/>
              </a:spcAft>
              <a:buNone/>
              <a:defRPr sz="4000" b="1">
                <a:solidFill>
                  <a:schemeClr val="tx1"/>
                </a:solidFill>
                <a:latin typeface="Century Gothic" panose="020B0502020202020204" pitchFamily="34" charset="0"/>
              </a:defRPr>
            </a:lvl1pPr>
          </a:lstStyle>
          <a:p>
            <a:pPr lvl="0"/>
            <a:r>
              <a:rPr lang="en-US"/>
              <a:t>Slide Title Goes Here</a:t>
            </a:r>
          </a:p>
        </p:txBody>
      </p:sp>
      <p:sp>
        <p:nvSpPr>
          <p:cNvPr id="11" name="Text Placeholder 10">
            <a:extLst>
              <a:ext uri="{FF2B5EF4-FFF2-40B4-BE49-F238E27FC236}">
                <a16:creationId xmlns:a16="http://schemas.microsoft.com/office/drawing/2014/main" id="{4045FA90-86DE-EE16-B253-B732A0175842}"/>
              </a:ext>
            </a:extLst>
          </p:cNvPr>
          <p:cNvSpPr>
            <a:spLocks noGrp="1"/>
          </p:cNvSpPr>
          <p:nvPr>
            <p:ph type="body" sz="quarter" idx="11" hasCustomPrompt="1"/>
          </p:nvPr>
        </p:nvSpPr>
        <p:spPr>
          <a:xfrm>
            <a:off x="1563301" y="2100784"/>
            <a:ext cx="3831088" cy="1107969"/>
          </a:xfrm>
        </p:spPr>
        <p:txBody>
          <a:bodyPr lIns="0" tIns="0" rIns="0" bIns="0" anchor="t" anchorCtr="0">
            <a:noAutofit/>
          </a:bodyPr>
          <a:lstStyle>
            <a:lvl1pPr marL="0" indent="0">
              <a:lnSpc>
                <a:spcPct val="100000"/>
              </a:lnSpc>
              <a:buNone/>
              <a:defRPr sz="1400">
                <a:solidFill>
                  <a:schemeClr val="tx2"/>
                </a:solidFill>
                <a:latin typeface="Century Gothic" panose="020B0502020202020204" pitchFamily="34" charset="0"/>
              </a:defRPr>
            </a:lvl1pPr>
          </a:lstStyle>
          <a:p>
            <a:pPr lvl="0"/>
            <a:r>
              <a:rPr lang="en-US"/>
              <a:t>Lorem ipsum odor </a:t>
            </a:r>
            <a:r>
              <a:rPr lang="en-US" err="1"/>
              <a:t>amet</a:t>
            </a:r>
            <a:r>
              <a:rPr lang="en-US"/>
              <a:t>, </a:t>
            </a:r>
            <a:r>
              <a:rPr lang="en-US" err="1"/>
              <a:t>consectetuer</a:t>
            </a:r>
            <a:r>
              <a:rPr lang="en-US"/>
              <a:t> </a:t>
            </a:r>
            <a:r>
              <a:rPr lang="en-US" err="1"/>
              <a:t>adipiscing</a:t>
            </a:r>
            <a:r>
              <a:rPr lang="en-US"/>
              <a:t> </a:t>
            </a:r>
            <a:r>
              <a:rPr lang="en-US" err="1"/>
              <a:t>elit</a:t>
            </a:r>
            <a:r>
              <a:rPr lang="en-US"/>
              <a:t>. Mi </a:t>
            </a:r>
            <a:r>
              <a:rPr lang="en-US" err="1"/>
              <a:t>posuere</a:t>
            </a:r>
            <a:r>
              <a:rPr lang="en-US"/>
              <a:t> </a:t>
            </a:r>
            <a:r>
              <a:rPr lang="en-US" err="1"/>
              <a:t>ultricies</a:t>
            </a:r>
            <a:r>
              <a:rPr lang="en-US"/>
              <a:t> </a:t>
            </a:r>
            <a:r>
              <a:rPr lang="en-US" err="1"/>
              <a:t>pellentesque</a:t>
            </a:r>
            <a:r>
              <a:rPr lang="en-US"/>
              <a:t>, </a:t>
            </a:r>
            <a:r>
              <a:rPr lang="en-US" err="1"/>
              <a:t>malesuada</a:t>
            </a:r>
            <a:r>
              <a:rPr lang="en-US"/>
              <a:t> </a:t>
            </a:r>
            <a:r>
              <a:rPr lang="en-US" err="1"/>
              <a:t>dictumst</a:t>
            </a:r>
            <a:r>
              <a:rPr lang="en-US"/>
              <a:t> pulvinar. </a:t>
            </a:r>
            <a:r>
              <a:rPr lang="en-US" err="1"/>
              <a:t>Aliquet</a:t>
            </a:r>
            <a:r>
              <a:rPr lang="en-US"/>
              <a:t> </a:t>
            </a:r>
            <a:r>
              <a:rPr lang="en-US" err="1"/>
              <a:t>venenatis</a:t>
            </a:r>
            <a:r>
              <a:rPr lang="en-US"/>
              <a:t> </a:t>
            </a:r>
            <a:r>
              <a:rPr lang="en-US" err="1"/>
              <a:t>volutpat</a:t>
            </a:r>
            <a:r>
              <a:rPr lang="en-US"/>
              <a:t> </a:t>
            </a:r>
            <a:r>
              <a:rPr lang="en-US" err="1"/>
              <a:t>ridiculus</a:t>
            </a:r>
            <a:r>
              <a:rPr lang="en-US"/>
              <a:t> </a:t>
            </a:r>
            <a:r>
              <a:rPr lang="en-US" err="1"/>
              <a:t>sollicitudin</a:t>
            </a:r>
            <a:r>
              <a:rPr lang="en-US"/>
              <a:t> fames </a:t>
            </a:r>
            <a:r>
              <a:rPr lang="en-US" err="1"/>
              <a:t>vivamus</a:t>
            </a:r>
            <a:r>
              <a:rPr lang="en-US"/>
              <a:t>. </a:t>
            </a:r>
          </a:p>
        </p:txBody>
      </p:sp>
      <p:sp>
        <p:nvSpPr>
          <p:cNvPr id="10" name="Picture Placeholder 9">
            <a:extLst>
              <a:ext uri="{FF2B5EF4-FFF2-40B4-BE49-F238E27FC236}">
                <a16:creationId xmlns:a16="http://schemas.microsoft.com/office/drawing/2014/main" id="{8D19CFD9-D076-CE8C-E0DD-4A5371D81CC8}"/>
              </a:ext>
            </a:extLst>
          </p:cNvPr>
          <p:cNvSpPr>
            <a:spLocks noGrp="1"/>
          </p:cNvSpPr>
          <p:nvPr>
            <p:ph type="pic" sz="quarter" idx="16"/>
          </p:nvPr>
        </p:nvSpPr>
        <p:spPr>
          <a:xfrm>
            <a:off x="663577" y="2101226"/>
            <a:ext cx="598154" cy="598154"/>
          </a:xfrm>
        </p:spPr>
        <p:txBody>
          <a:bodyPr>
            <a:normAutofit/>
          </a:bodyPr>
          <a:lstStyle>
            <a:lvl1pPr>
              <a:defRPr sz="900"/>
            </a:lvl1pPr>
          </a:lstStyle>
          <a:p>
            <a:endParaRPr lang="en-US"/>
          </a:p>
        </p:txBody>
      </p:sp>
      <p:sp>
        <p:nvSpPr>
          <p:cNvPr id="13" name="Text Placeholder 10">
            <a:extLst>
              <a:ext uri="{FF2B5EF4-FFF2-40B4-BE49-F238E27FC236}">
                <a16:creationId xmlns:a16="http://schemas.microsoft.com/office/drawing/2014/main" id="{764E2469-1715-D16E-84BC-02B1366EC15B}"/>
              </a:ext>
            </a:extLst>
          </p:cNvPr>
          <p:cNvSpPr>
            <a:spLocks noGrp="1"/>
          </p:cNvSpPr>
          <p:nvPr>
            <p:ph type="body" sz="quarter" idx="17" hasCustomPrompt="1"/>
          </p:nvPr>
        </p:nvSpPr>
        <p:spPr>
          <a:xfrm>
            <a:off x="1563301" y="3603278"/>
            <a:ext cx="3831088" cy="1107969"/>
          </a:xfrm>
        </p:spPr>
        <p:txBody>
          <a:bodyPr lIns="0" tIns="0" rIns="0" bIns="0" anchor="t" anchorCtr="0">
            <a:noAutofit/>
          </a:bodyPr>
          <a:lstStyle>
            <a:lvl1pPr marL="0" indent="0">
              <a:lnSpc>
                <a:spcPct val="100000"/>
              </a:lnSpc>
              <a:buNone/>
              <a:defRPr sz="1400">
                <a:solidFill>
                  <a:schemeClr val="tx2"/>
                </a:solidFill>
                <a:latin typeface="Century Gothic" panose="020B0502020202020204" pitchFamily="34" charset="0"/>
              </a:defRPr>
            </a:lvl1pPr>
          </a:lstStyle>
          <a:p>
            <a:pPr lvl="0"/>
            <a:r>
              <a:rPr lang="en-US"/>
              <a:t>Lorem ipsum odor </a:t>
            </a:r>
            <a:r>
              <a:rPr lang="en-US" err="1"/>
              <a:t>amet</a:t>
            </a:r>
            <a:r>
              <a:rPr lang="en-US"/>
              <a:t>, </a:t>
            </a:r>
            <a:r>
              <a:rPr lang="en-US" err="1"/>
              <a:t>consectetuer</a:t>
            </a:r>
            <a:r>
              <a:rPr lang="en-US"/>
              <a:t> </a:t>
            </a:r>
            <a:r>
              <a:rPr lang="en-US" err="1"/>
              <a:t>adipiscing</a:t>
            </a:r>
            <a:r>
              <a:rPr lang="en-US"/>
              <a:t> </a:t>
            </a:r>
            <a:r>
              <a:rPr lang="en-US" err="1"/>
              <a:t>elit</a:t>
            </a:r>
            <a:r>
              <a:rPr lang="en-US"/>
              <a:t>. Mi </a:t>
            </a:r>
            <a:r>
              <a:rPr lang="en-US" err="1"/>
              <a:t>posuere</a:t>
            </a:r>
            <a:r>
              <a:rPr lang="en-US"/>
              <a:t> </a:t>
            </a:r>
            <a:r>
              <a:rPr lang="en-US" err="1"/>
              <a:t>ultricies</a:t>
            </a:r>
            <a:r>
              <a:rPr lang="en-US"/>
              <a:t> </a:t>
            </a:r>
            <a:r>
              <a:rPr lang="en-US" err="1"/>
              <a:t>pellentesque</a:t>
            </a:r>
            <a:r>
              <a:rPr lang="en-US"/>
              <a:t>, </a:t>
            </a:r>
            <a:r>
              <a:rPr lang="en-US" err="1"/>
              <a:t>malesuada</a:t>
            </a:r>
            <a:r>
              <a:rPr lang="en-US"/>
              <a:t> </a:t>
            </a:r>
            <a:r>
              <a:rPr lang="en-US" err="1"/>
              <a:t>dictumst</a:t>
            </a:r>
            <a:r>
              <a:rPr lang="en-US"/>
              <a:t> pulvinar. </a:t>
            </a:r>
            <a:r>
              <a:rPr lang="en-US" err="1"/>
              <a:t>Aliquet</a:t>
            </a:r>
            <a:r>
              <a:rPr lang="en-US"/>
              <a:t> </a:t>
            </a:r>
            <a:r>
              <a:rPr lang="en-US" err="1"/>
              <a:t>venenatis</a:t>
            </a:r>
            <a:r>
              <a:rPr lang="en-US"/>
              <a:t> </a:t>
            </a:r>
            <a:r>
              <a:rPr lang="en-US" err="1"/>
              <a:t>volutpat</a:t>
            </a:r>
            <a:r>
              <a:rPr lang="en-US"/>
              <a:t> </a:t>
            </a:r>
            <a:r>
              <a:rPr lang="en-US" err="1"/>
              <a:t>ridiculus</a:t>
            </a:r>
            <a:r>
              <a:rPr lang="en-US"/>
              <a:t> </a:t>
            </a:r>
            <a:r>
              <a:rPr lang="en-US" err="1"/>
              <a:t>sollicitudin</a:t>
            </a:r>
            <a:r>
              <a:rPr lang="en-US"/>
              <a:t> fames </a:t>
            </a:r>
            <a:r>
              <a:rPr lang="en-US" err="1"/>
              <a:t>vivamus</a:t>
            </a:r>
            <a:r>
              <a:rPr lang="en-US"/>
              <a:t>. </a:t>
            </a:r>
          </a:p>
        </p:txBody>
      </p:sp>
      <p:sp>
        <p:nvSpPr>
          <p:cNvPr id="14" name="Picture Placeholder 9">
            <a:extLst>
              <a:ext uri="{FF2B5EF4-FFF2-40B4-BE49-F238E27FC236}">
                <a16:creationId xmlns:a16="http://schemas.microsoft.com/office/drawing/2014/main" id="{60CEE4FA-7792-7A18-F4E0-C3431A2E255A}"/>
              </a:ext>
            </a:extLst>
          </p:cNvPr>
          <p:cNvSpPr>
            <a:spLocks noGrp="1"/>
          </p:cNvSpPr>
          <p:nvPr>
            <p:ph type="pic" sz="quarter" idx="18"/>
          </p:nvPr>
        </p:nvSpPr>
        <p:spPr>
          <a:xfrm>
            <a:off x="663577" y="3603720"/>
            <a:ext cx="598154" cy="598154"/>
          </a:xfrm>
        </p:spPr>
        <p:txBody>
          <a:bodyPr>
            <a:normAutofit/>
          </a:bodyPr>
          <a:lstStyle>
            <a:lvl1pPr>
              <a:defRPr sz="900"/>
            </a:lvl1pPr>
          </a:lstStyle>
          <a:p>
            <a:endParaRPr lang="en-US"/>
          </a:p>
        </p:txBody>
      </p:sp>
      <p:sp>
        <p:nvSpPr>
          <p:cNvPr id="16" name="Text Placeholder 10">
            <a:extLst>
              <a:ext uri="{FF2B5EF4-FFF2-40B4-BE49-F238E27FC236}">
                <a16:creationId xmlns:a16="http://schemas.microsoft.com/office/drawing/2014/main" id="{DF1BA1D8-8B92-AB3E-BB33-CB7588E53EBC}"/>
              </a:ext>
            </a:extLst>
          </p:cNvPr>
          <p:cNvSpPr>
            <a:spLocks noGrp="1"/>
          </p:cNvSpPr>
          <p:nvPr>
            <p:ph type="body" sz="quarter" idx="19" hasCustomPrompt="1"/>
          </p:nvPr>
        </p:nvSpPr>
        <p:spPr>
          <a:xfrm>
            <a:off x="7327512" y="2100784"/>
            <a:ext cx="3831088" cy="1107969"/>
          </a:xfrm>
        </p:spPr>
        <p:txBody>
          <a:bodyPr lIns="0" tIns="0" rIns="0" bIns="0" anchor="t" anchorCtr="0">
            <a:noAutofit/>
          </a:bodyPr>
          <a:lstStyle>
            <a:lvl1pPr marL="0" indent="0">
              <a:lnSpc>
                <a:spcPct val="100000"/>
              </a:lnSpc>
              <a:buNone/>
              <a:defRPr sz="1400">
                <a:solidFill>
                  <a:schemeClr val="tx2"/>
                </a:solidFill>
                <a:latin typeface="Century Gothic" panose="020B0502020202020204" pitchFamily="34" charset="0"/>
              </a:defRPr>
            </a:lvl1pPr>
          </a:lstStyle>
          <a:p>
            <a:pPr lvl="0"/>
            <a:r>
              <a:rPr lang="en-US"/>
              <a:t>Lorem ipsum odor </a:t>
            </a:r>
            <a:r>
              <a:rPr lang="en-US" err="1"/>
              <a:t>amet</a:t>
            </a:r>
            <a:r>
              <a:rPr lang="en-US"/>
              <a:t>, </a:t>
            </a:r>
            <a:r>
              <a:rPr lang="en-US" err="1"/>
              <a:t>consectetuer</a:t>
            </a:r>
            <a:r>
              <a:rPr lang="en-US"/>
              <a:t> </a:t>
            </a:r>
            <a:r>
              <a:rPr lang="en-US" err="1"/>
              <a:t>adipiscing</a:t>
            </a:r>
            <a:r>
              <a:rPr lang="en-US"/>
              <a:t> </a:t>
            </a:r>
            <a:r>
              <a:rPr lang="en-US" err="1"/>
              <a:t>elit</a:t>
            </a:r>
            <a:r>
              <a:rPr lang="en-US"/>
              <a:t>. Mi </a:t>
            </a:r>
            <a:r>
              <a:rPr lang="en-US" err="1"/>
              <a:t>posuere</a:t>
            </a:r>
            <a:r>
              <a:rPr lang="en-US"/>
              <a:t> </a:t>
            </a:r>
            <a:r>
              <a:rPr lang="en-US" err="1"/>
              <a:t>ultricies</a:t>
            </a:r>
            <a:r>
              <a:rPr lang="en-US"/>
              <a:t> </a:t>
            </a:r>
            <a:r>
              <a:rPr lang="en-US" err="1"/>
              <a:t>pellentesque</a:t>
            </a:r>
            <a:r>
              <a:rPr lang="en-US"/>
              <a:t>, </a:t>
            </a:r>
            <a:r>
              <a:rPr lang="en-US" err="1"/>
              <a:t>malesuada</a:t>
            </a:r>
            <a:r>
              <a:rPr lang="en-US"/>
              <a:t> </a:t>
            </a:r>
            <a:r>
              <a:rPr lang="en-US" err="1"/>
              <a:t>dictumst</a:t>
            </a:r>
            <a:r>
              <a:rPr lang="en-US"/>
              <a:t> pulvinar. </a:t>
            </a:r>
            <a:r>
              <a:rPr lang="en-US" err="1"/>
              <a:t>Aliquet</a:t>
            </a:r>
            <a:r>
              <a:rPr lang="en-US"/>
              <a:t> </a:t>
            </a:r>
            <a:r>
              <a:rPr lang="en-US" err="1"/>
              <a:t>venenatis</a:t>
            </a:r>
            <a:r>
              <a:rPr lang="en-US"/>
              <a:t> </a:t>
            </a:r>
            <a:r>
              <a:rPr lang="en-US" err="1"/>
              <a:t>volutpat</a:t>
            </a:r>
            <a:r>
              <a:rPr lang="en-US"/>
              <a:t> </a:t>
            </a:r>
            <a:r>
              <a:rPr lang="en-US" err="1"/>
              <a:t>ridiculus</a:t>
            </a:r>
            <a:r>
              <a:rPr lang="en-US"/>
              <a:t> </a:t>
            </a:r>
            <a:r>
              <a:rPr lang="en-US" err="1"/>
              <a:t>sollicitudin</a:t>
            </a:r>
            <a:r>
              <a:rPr lang="en-US"/>
              <a:t> fames </a:t>
            </a:r>
            <a:r>
              <a:rPr lang="en-US" err="1"/>
              <a:t>vivamus</a:t>
            </a:r>
            <a:r>
              <a:rPr lang="en-US"/>
              <a:t>. </a:t>
            </a:r>
          </a:p>
        </p:txBody>
      </p:sp>
      <p:sp>
        <p:nvSpPr>
          <p:cNvPr id="17" name="Picture Placeholder 9">
            <a:extLst>
              <a:ext uri="{FF2B5EF4-FFF2-40B4-BE49-F238E27FC236}">
                <a16:creationId xmlns:a16="http://schemas.microsoft.com/office/drawing/2014/main" id="{57A52410-44F6-232A-8296-1E408F4CB2EC}"/>
              </a:ext>
            </a:extLst>
          </p:cNvPr>
          <p:cNvSpPr>
            <a:spLocks noGrp="1"/>
          </p:cNvSpPr>
          <p:nvPr>
            <p:ph type="pic" sz="quarter" idx="20"/>
          </p:nvPr>
        </p:nvSpPr>
        <p:spPr>
          <a:xfrm>
            <a:off x="6427787" y="2101225"/>
            <a:ext cx="598155" cy="598155"/>
          </a:xfrm>
        </p:spPr>
        <p:txBody>
          <a:bodyPr>
            <a:normAutofit/>
          </a:bodyPr>
          <a:lstStyle>
            <a:lvl1pPr>
              <a:defRPr sz="900"/>
            </a:lvl1pPr>
          </a:lstStyle>
          <a:p>
            <a:endParaRPr lang="en-US"/>
          </a:p>
        </p:txBody>
      </p:sp>
      <p:sp>
        <p:nvSpPr>
          <p:cNvPr id="18" name="Text Placeholder 10">
            <a:extLst>
              <a:ext uri="{FF2B5EF4-FFF2-40B4-BE49-F238E27FC236}">
                <a16:creationId xmlns:a16="http://schemas.microsoft.com/office/drawing/2014/main" id="{774119C1-2A81-E14A-A99E-0B4BC2F0F6C3}"/>
              </a:ext>
            </a:extLst>
          </p:cNvPr>
          <p:cNvSpPr>
            <a:spLocks noGrp="1"/>
          </p:cNvSpPr>
          <p:nvPr>
            <p:ph type="body" sz="quarter" idx="21" hasCustomPrompt="1"/>
          </p:nvPr>
        </p:nvSpPr>
        <p:spPr>
          <a:xfrm>
            <a:off x="7327512" y="3603278"/>
            <a:ext cx="3831088" cy="1107969"/>
          </a:xfrm>
        </p:spPr>
        <p:txBody>
          <a:bodyPr lIns="0" tIns="0" rIns="0" bIns="0" anchor="t" anchorCtr="0">
            <a:noAutofit/>
          </a:bodyPr>
          <a:lstStyle>
            <a:lvl1pPr marL="0" indent="0">
              <a:lnSpc>
                <a:spcPct val="100000"/>
              </a:lnSpc>
              <a:buNone/>
              <a:defRPr sz="1400">
                <a:solidFill>
                  <a:schemeClr val="tx2"/>
                </a:solidFill>
                <a:latin typeface="Century Gothic" panose="020B0502020202020204" pitchFamily="34" charset="0"/>
              </a:defRPr>
            </a:lvl1pPr>
          </a:lstStyle>
          <a:p>
            <a:pPr lvl="0"/>
            <a:r>
              <a:rPr lang="en-US"/>
              <a:t>Lorem ipsum odor </a:t>
            </a:r>
            <a:r>
              <a:rPr lang="en-US" err="1"/>
              <a:t>amet</a:t>
            </a:r>
            <a:r>
              <a:rPr lang="en-US"/>
              <a:t>, </a:t>
            </a:r>
            <a:r>
              <a:rPr lang="en-US" err="1"/>
              <a:t>consectetuer</a:t>
            </a:r>
            <a:r>
              <a:rPr lang="en-US"/>
              <a:t> </a:t>
            </a:r>
            <a:r>
              <a:rPr lang="en-US" err="1"/>
              <a:t>adipiscing</a:t>
            </a:r>
            <a:r>
              <a:rPr lang="en-US"/>
              <a:t> </a:t>
            </a:r>
            <a:r>
              <a:rPr lang="en-US" err="1"/>
              <a:t>elit</a:t>
            </a:r>
            <a:r>
              <a:rPr lang="en-US"/>
              <a:t>. Mi </a:t>
            </a:r>
            <a:r>
              <a:rPr lang="en-US" err="1"/>
              <a:t>posuere</a:t>
            </a:r>
            <a:r>
              <a:rPr lang="en-US"/>
              <a:t> </a:t>
            </a:r>
            <a:r>
              <a:rPr lang="en-US" err="1"/>
              <a:t>ultricies</a:t>
            </a:r>
            <a:r>
              <a:rPr lang="en-US"/>
              <a:t> </a:t>
            </a:r>
            <a:r>
              <a:rPr lang="en-US" err="1"/>
              <a:t>pellentesque</a:t>
            </a:r>
            <a:r>
              <a:rPr lang="en-US"/>
              <a:t>, </a:t>
            </a:r>
            <a:r>
              <a:rPr lang="en-US" err="1"/>
              <a:t>malesuada</a:t>
            </a:r>
            <a:r>
              <a:rPr lang="en-US"/>
              <a:t> </a:t>
            </a:r>
            <a:r>
              <a:rPr lang="en-US" err="1"/>
              <a:t>dictumst</a:t>
            </a:r>
            <a:r>
              <a:rPr lang="en-US"/>
              <a:t> pulvinar. </a:t>
            </a:r>
            <a:r>
              <a:rPr lang="en-US" err="1"/>
              <a:t>Aliquet</a:t>
            </a:r>
            <a:r>
              <a:rPr lang="en-US"/>
              <a:t> </a:t>
            </a:r>
            <a:r>
              <a:rPr lang="en-US" err="1"/>
              <a:t>venenatis</a:t>
            </a:r>
            <a:r>
              <a:rPr lang="en-US"/>
              <a:t> </a:t>
            </a:r>
            <a:r>
              <a:rPr lang="en-US" err="1"/>
              <a:t>volutpat</a:t>
            </a:r>
            <a:r>
              <a:rPr lang="en-US"/>
              <a:t> </a:t>
            </a:r>
            <a:r>
              <a:rPr lang="en-US" err="1"/>
              <a:t>ridiculus</a:t>
            </a:r>
            <a:r>
              <a:rPr lang="en-US"/>
              <a:t> </a:t>
            </a:r>
            <a:r>
              <a:rPr lang="en-US" err="1"/>
              <a:t>sollicitudin</a:t>
            </a:r>
            <a:r>
              <a:rPr lang="en-US"/>
              <a:t> fames </a:t>
            </a:r>
            <a:r>
              <a:rPr lang="en-US" err="1"/>
              <a:t>vivamus</a:t>
            </a:r>
            <a:r>
              <a:rPr lang="en-US"/>
              <a:t>. </a:t>
            </a:r>
          </a:p>
        </p:txBody>
      </p:sp>
      <p:sp>
        <p:nvSpPr>
          <p:cNvPr id="20" name="Picture Placeholder 9">
            <a:extLst>
              <a:ext uri="{FF2B5EF4-FFF2-40B4-BE49-F238E27FC236}">
                <a16:creationId xmlns:a16="http://schemas.microsoft.com/office/drawing/2014/main" id="{14ABD186-417D-A568-0599-674A1C1EC398}"/>
              </a:ext>
            </a:extLst>
          </p:cNvPr>
          <p:cNvSpPr>
            <a:spLocks noGrp="1"/>
          </p:cNvSpPr>
          <p:nvPr>
            <p:ph type="pic" sz="quarter" idx="22"/>
          </p:nvPr>
        </p:nvSpPr>
        <p:spPr>
          <a:xfrm>
            <a:off x="6427787" y="3603719"/>
            <a:ext cx="598155" cy="598155"/>
          </a:xfrm>
        </p:spPr>
        <p:txBody>
          <a:bodyPr>
            <a:normAutofit/>
          </a:bodyPr>
          <a:lstStyle>
            <a:lvl1pPr>
              <a:defRPr sz="900"/>
            </a:lvl1pPr>
          </a:lstStyle>
          <a:p>
            <a:endParaRPr lang="en-US"/>
          </a:p>
        </p:txBody>
      </p:sp>
      <p:pic>
        <p:nvPicPr>
          <p:cNvPr id="21" name="Picture 20">
            <a:extLst>
              <a:ext uri="{FF2B5EF4-FFF2-40B4-BE49-F238E27FC236}">
                <a16:creationId xmlns:a16="http://schemas.microsoft.com/office/drawing/2014/main" id="{CFE2B096-4866-4E6C-F35D-77D727E20EF4}"/>
              </a:ext>
            </a:extLst>
          </p:cNvPr>
          <p:cNvPicPr>
            <a:picLocks noGrp="1" noRo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rcRect/>
          <a:stretch/>
        </p:blipFill>
        <p:spPr>
          <a:xfrm>
            <a:off x="9888331" y="5804848"/>
            <a:ext cx="2303669" cy="1053150"/>
          </a:xfrm>
          <a:prstGeom prst="rect">
            <a:avLst/>
          </a:prstGeom>
        </p:spPr>
      </p:pic>
      <p:sp>
        <p:nvSpPr>
          <p:cNvPr id="23" name="Text Placeholder 10">
            <a:extLst>
              <a:ext uri="{FF2B5EF4-FFF2-40B4-BE49-F238E27FC236}">
                <a16:creationId xmlns:a16="http://schemas.microsoft.com/office/drawing/2014/main" id="{63D18F4D-0578-EFB6-B3F9-833FC811E09D}"/>
              </a:ext>
            </a:extLst>
          </p:cNvPr>
          <p:cNvSpPr>
            <a:spLocks noGrp="1"/>
          </p:cNvSpPr>
          <p:nvPr>
            <p:ph type="body" sz="quarter" idx="23" hasCustomPrompt="1"/>
          </p:nvPr>
        </p:nvSpPr>
        <p:spPr>
          <a:xfrm>
            <a:off x="1563301" y="5105772"/>
            <a:ext cx="3831088" cy="1107969"/>
          </a:xfrm>
        </p:spPr>
        <p:txBody>
          <a:bodyPr lIns="0" tIns="0" rIns="0" bIns="0" anchor="t" anchorCtr="0">
            <a:noAutofit/>
          </a:bodyPr>
          <a:lstStyle>
            <a:lvl1pPr marL="0" indent="0">
              <a:lnSpc>
                <a:spcPct val="100000"/>
              </a:lnSpc>
              <a:buNone/>
              <a:defRPr sz="1400">
                <a:solidFill>
                  <a:schemeClr val="tx2"/>
                </a:solidFill>
                <a:latin typeface="Century Gothic" panose="020B0502020202020204" pitchFamily="34" charset="0"/>
              </a:defRPr>
            </a:lvl1pPr>
          </a:lstStyle>
          <a:p>
            <a:pPr lvl="0"/>
            <a:r>
              <a:rPr lang="en-US"/>
              <a:t>Lorem ipsum odor </a:t>
            </a:r>
            <a:r>
              <a:rPr lang="en-US" err="1"/>
              <a:t>amet</a:t>
            </a:r>
            <a:r>
              <a:rPr lang="en-US"/>
              <a:t>, </a:t>
            </a:r>
            <a:r>
              <a:rPr lang="en-US" err="1"/>
              <a:t>consectetuer</a:t>
            </a:r>
            <a:r>
              <a:rPr lang="en-US"/>
              <a:t> </a:t>
            </a:r>
            <a:r>
              <a:rPr lang="en-US" err="1"/>
              <a:t>adipiscing</a:t>
            </a:r>
            <a:r>
              <a:rPr lang="en-US"/>
              <a:t> </a:t>
            </a:r>
            <a:r>
              <a:rPr lang="en-US" err="1"/>
              <a:t>elit</a:t>
            </a:r>
            <a:r>
              <a:rPr lang="en-US"/>
              <a:t>. Mi </a:t>
            </a:r>
            <a:r>
              <a:rPr lang="en-US" err="1"/>
              <a:t>posuere</a:t>
            </a:r>
            <a:r>
              <a:rPr lang="en-US"/>
              <a:t> </a:t>
            </a:r>
            <a:r>
              <a:rPr lang="en-US" err="1"/>
              <a:t>ultricies</a:t>
            </a:r>
            <a:r>
              <a:rPr lang="en-US"/>
              <a:t> </a:t>
            </a:r>
            <a:r>
              <a:rPr lang="en-US" err="1"/>
              <a:t>pellentesque</a:t>
            </a:r>
            <a:r>
              <a:rPr lang="en-US"/>
              <a:t>, </a:t>
            </a:r>
            <a:r>
              <a:rPr lang="en-US" err="1"/>
              <a:t>malesuada</a:t>
            </a:r>
            <a:r>
              <a:rPr lang="en-US"/>
              <a:t> </a:t>
            </a:r>
            <a:r>
              <a:rPr lang="en-US" err="1"/>
              <a:t>dictumst</a:t>
            </a:r>
            <a:r>
              <a:rPr lang="en-US"/>
              <a:t> pulvinar. </a:t>
            </a:r>
            <a:r>
              <a:rPr lang="en-US" err="1"/>
              <a:t>Aliquet</a:t>
            </a:r>
            <a:r>
              <a:rPr lang="en-US"/>
              <a:t> </a:t>
            </a:r>
            <a:r>
              <a:rPr lang="en-US" err="1"/>
              <a:t>venenatis</a:t>
            </a:r>
            <a:r>
              <a:rPr lang="en-US"/>
              <a:t> </a:t>
            </a:r>
            <a:r>
              <a:rPr lang="en-US" err="1"/>
              <a:t>volutpat</a:t>
            </a:r>
            <a:r>
              <a:rPr lang="en-US"/>
              <a:t> </a:t>
            </a:r>
            <a:r>
              <a:rPr lang="en-US" err="1"/>
              <a:t>ridiculus</a:t>
            </a:r>
            <a:r>
              <a:rPr lang="en-US"/>
              <a:t> </a:t>
            </a:r>
            <a:r>
              <a:rPr lang="en-US" err="1"/>
              <a:t>sollicitudin</a:t>
            </a:r>
            <a:r>
              <a:rPr lang="en-US"/>
              <a:t> fames </a:t>
            </a:r>
            <a:r>
              <a:rPr lang="en-US" err="1"/>
              <a:t>vivamus</a:t>
            </a:r>
            <a:r>
              <a:rPr lang="en-US"/>
              <a:t>. </a:t>
            </a:r>
          </a:p>
        </p:txBody>
      </p:sp>
      <p:sp>
        <p:nvSpPr>
          <p:cNvPr id="24" name="Picture Placeholder 9">
            <a:extLst>
              <a:ext uri="{FF2B5EF4-FFF2-40B4-BE49-F238E27FC236}">
                <a16:creationId xmlns:a16="http://schemas.microsoft.com/office/drawing/2014/main" id="{E750AAC6-D6A6-FFB0-992E-38212398A502}"/>
              </a:ext>
            </a:extLst>
          </p:cNvPr>
          <p:cNvSpPr>
            <a:spLocks noGrp="1"/>
          </p:cNvSpPr>
          <p:nvPr>
            <p:ph type="pic" sz="quarter" idx="24"/>
          </p:nvPr>
        </p:nvSpPr>
        <p:spPr>
          <a:xfrm>
            <a:off x="663577" y="5106214"/>
            <a:ext cx="598154" cy="598154"/>
          </a:xfrm>
        </p:spPr>
        <p:txBody>
          <a:bodyPr>
            <a:normAutofit/>
          </a:bodyPr>
          <a:lstStyle>
            <a:lvl1pPr>
              <a:defRPr sz="900"/>
            </a:lvl1pPr>
          </a:lstStyle>
          <a:p>
            <a:endParaRPr lang="en-US"/>
          </a:p>
        </p:txBody>
      </p:sp>
      <p:cxnSp>
        <p:nvCxnSpPr>
          <p:cNvPr id="25" name="Straight Connector 24">
            <a:extLst>
              <a:ext uri="{FF2B5EF4-FFF2-40B4-BE49-F238E27FC236}">
                <a16:creationId xmlns:a16="http://schemas.microsoft.com/office/drawing/2014/main" id="{97D17B79-D302-0519-C9F4-521A8EFF0EB8}"/>
              </a:ext>
            </a:extLst>
          </p:cNvPr>
          <p:cNvCxnSpPr>
            <a:cxnSpLocks/>
          </p:cNvCxnSpPr>
          <p:nvPr userDrawn="1"/>
        </p:nvCxnSpPr>
        <p:spPr>
          <a:xfrm>
            <a:off x="663575" y="547902"/>
            <a:ext cx="3062264" cy="0"/>
          </a:xfrm>
          <a:prstGeom prst="line">
            <a:avLst/>
          </a:prstGeom>
          <a:ln w="12700">
            <a:solidFill>
              <a:srgbClr val="A3CF5F"/>
            </a:solidFill>
          </a:ln>
        </p:spPr>
        <p:style>
          <a:lnRef idx="2">
            <a:schemeClr val="accent1"/>
          </a:lnRef>
          <a:fillRef idx="0">
            <a:schemeClr val="accent1"/>
          </a:fillRef>
          <a:effectRef idx="1">
            <a:schemeClr val="accent1"/>
          </a:effectRef>
          <a:fontRef idx="minor">
            <a:schemeClr val="tx1"/>
          </a:fontRef>
        </p:style>
      </p:cxnSp>
      <p:sp>
        <p:nvSpPr>
          <p:cNvPr id="26" name="Text Placeholder 14">
            <a:extLst>
              <a:ext uri="{FF2B5EF4-FFF2-40B4-BE49-F238E27FC236}">
                <a16:creationId xmlns:a16="http://schemas.microsoft.com/office/drawing/2014/main" id="{69097C45-3849-4F31-8D6D-C466E1576056}"/>
              </a:ext>
            </a:extLst>
          </p:cNvPr>
          <p:cNvSpPr>
            <a:spLocks noGrp="1"/>
          </p:cNvSpPr>
          <p:nvPr>
            <p:ph type="body" sz="quarter" idx="12" hasCustomPrompt="1"/>
          </p:nvPr>
        </p:nvSpPr>
        <p:spPr>
          <a:xfrm>
            <a:off x="663576" y="101327"/>
            <a:ext cx="3062263" cy="435934"/>
          </a:xfrm>
        </p:spPr>
        <p:txBody>
          <a:bodyPr lIns="0" tIns="0" rIns="0" bIns="0" anchor="ctr" anchorCtr="0">
            <a:noAutofit/>
          </a:bodyPr>
          <a:lstStyle>
            <a:lvl1pPr marL="0" indent="0">
              <a:buNone/>
              <a:defRPr sz="1400">
                <a:solidFill>
                  <a:schemeClr val="accent2"/>
                </a:solidFill>
                <a:latin typeface="Century Gothic" panose="020B0502020202020204" pitchFamily="34" charset="0"/>
              </a:defRPr>
            </a:lvl1pPr>
          </a:lstStyle>
          <a:p>
            <a:pPr lvl="0"/>
            <a:r>
              <a:rPr lang="en-US"/>
              <a:t>SECTION TITLE GOES HERE</a:t>
            </a:r>
          </a:p>
        </p:txBody>
      </p:sp>
    </p:spTree>
    <p:extLst>
      <p:ext uri="{BB962C8B-B14F-4D97-AF65-F5344CB8AC3E}">
        <p14:creationId xmlns:p14="http://schemas.microsoft.com/office/powerpoint/2010/main" val="36439508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3.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theme" Target="../theme/theme4.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4995A44-39F2-65D2-25FA-B3EA30FD15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2D9576B-A684-02D3-1145-F33A8F9CE9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B4225E-2624-3ED0-4F30-58A6BA8F386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2"/>
                </a:solidFill>
                <a:latin typeface="Century Gothic" panose="020B0502020202020204" pitchFamily="34" charset="0"/>
              </a:defRPr>
            </a:lvl1pPr>
          </a:lstStyle>
          <a:p>
            <a:fld id="{1247C67F-B528-4944-865D-F7D712AC6D96}" type="datetimeFigureOut">
              <a:rPr lang="en-US" smtClean="0"/>
              <a:pPr/>
              <a:t>10/16/2025</a:t>
            </a:fld>
            <a:endParaRPr lang="en-US"/>
          </a:p>
        </p:txBody>
      </p:sp>
      <p:sp>
        <p:nvSpPr>
          <p:cNvPr id="5" name="Footer Placeholder 4">
            <a:extLst>
              <a:ext uri="{FF2B5EF4-FFF2-40B4-BE49-F238E27FC236}">
                <a16:creationId xmlns:a16="http://schemas.microsoft.com/office/drawing/2014/main" id="{57A14C54-D04B-3C15-1CC9-D761282D62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2"/>
                </a:solidFill>
                <a:latin typeface="Century Gothic" panose="020B0502020202020204" pitchFamily="34" charset="0"/>
              </a:defRPr>
            </a:lvl1pPr>
          </a:lstStyle>
          <a:p>
            <a:endParaRPr lang="en-US"/>
          </a:p>
        </p:txBody>
      </p:sp>
      <p:sp>
        <p:nvSpPr>
          <p:cNvPr id="6" name="Slide Number Placeholder 5">
            <a:extLst>
              <a:ext uri="{FF2B5EF4-FFF2-40B4-BE49-F238E27FC236}">
                <a16:creationId xmlns:a16="http://schemas.microsoft.com/office/drawing/2014/main" id="{C7DB30D9-1158-9FDE-52FB-3F2482F1B4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2"/>
                </a:solidFill>
                <a:latin typeface="Century Gothic" panose="020B0502020202020204" pitchFamily="34" charset="0"/>
              </a:defRPr>
            </a:lvl1pPr>
          </a:lstStyle>
          <a:p>
            <a:fld id="{41681455-D5EF-4324-A092-00E90FBB98B6}" type="slidenum">
              <a:rPr lang="en-US" smtClean="0"/>
              <a:pPr/>
              <a:t>‹#›</a:t>
            </a:fld>
            <a:endParaRPr lang="en-US"/>
          </a:p>
        </p:txBody>
      </p:sp>
    </p:spTree>
    <p:extLst>
      <p:ext uri="{BB962C8B-B14F-4D97-AF65-F5344CB8AC3E}">
        <p14:creationId xmlns:p14="http://schemas.microsoft.com/office/powerpoint/2010/main" val="2054791841"/>
      </p:ext>
    </p:extLst>
  </p:cSld>
  <p:clrMap bg1="lt1" tx1="dk1" bg2="lt2" tx2="dk2" accent1="accent1" accent2="accent2" accent3="accent3" accent4="accent4" accent5="accent5" accent6="accent6" hlink="hlink" folHlink="folHlink"/>
  <p:sldLayoutIdLst>
    <p:sldLayoutId id="2147483679" r:id="rId1"/>
    <p:sldLayoutId id="2147483730" r:id="rId2"/>
    <p:sldLayoutId id="2147483731" r:id="rId3"/>
    <p:sldLayoutId id="2147483744" r:id="rId4"/>
    <p:sldLayoutId id="2147483682" r:id="rId5"/>
    <p:sldLayoutId id="2147483683" r:id="rId6"/>
    <p:sldLayoutId id="2147483710" r:id="rId7"/>
    <p:sldLayoutId id="2147483684" r:id="rId8"/>
    <p:sldLayoutId id="2147483717" r:id="rId9"/>
    <p:sldLayoutId id="2147483680" r:id="rId10"/>
    <p:sldLayoutId id="2147483749" r:id="rId11"/>
  </p:sldLayoutIdLst>
  <p:txStyles>
    <p:titleStyle>
      <a:lvl1pPr algn="l" defTabSz="914400" rtl="0" eaLnBrk="1" latinLnBrk="0" hangingPunct="1">
        <a:lnSpc>
          <a:spcPct val="90000"/>
        </a:lnSpc>
        <a:spcBef>
          <a:spcPct val="0"/>
        </a:spcBef>
        <a:buNone/>
        <a:defRPr sz="4400" b="1"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DC9D2D4-A581-6642-F504-21E3A33078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50B93BA-68D9-DAB4-5456-F4B12A4555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B71B4D-3F76-5186-1A12-50DB09464C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latin typeface="Century Gothic" panose="020B0502020202020204" pitchFamily="34" charset="0"/>
              </a:defRPr>
            </a:lvl1pPr>
          </a:lstStyle>
          <a:p>
            <a:fld id="{E655BCDE-67B9-4163-995E-4AFB25D68DA1}" type="datetimeFigureOut">
              <a:rPr lang="en-US" smtClean="0"/>
              <a:pPr/>
              <a:t>10/16/2025</a:t>
            </a:fld>
            <a:endParaRPr lang="en-US"/>
          </a:p>
        </p:txBody>
      </p:sp>
      <p:sp>
        <p:nvSpPr>
          <p:cNvPr id="5" name="Footer Placeholder 4">
            <a:extLst>
              <a:ext uri="{FF2B5EF4-FFF2-40B4-BE49-F238E27FC236}">
                <a16:creationId xmlns:a16="http://schemas.microsoft.com/office/drawing/2014/main" id="{A8E48C94-9D79-BC8A-68C2-C3695D2FCB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latin typeface="Century Gothic" panose="020B0502020202020204" pitchFamily="34" charset="0"/>
              </a:defRPr>
            </a:lvl1pPr>
          </a:lstStyle>
          <a:p>
            <a:endParaRPr lang="en-US"/>
          </a:p>
        </p:txBody>
      </p:sp>
      <p:sp>
        <p:nvSpPr>
          <p:cNvPr id="6" name="Slide Number Placeholder 5">
            <a:extLst>
              <a:ext uri="{FF2B5EF4-FFF2-40B4-BE49-F238E27FC236}">
                <a16:creationId xmlns:a16="http://schemas.microsoft.com/office/drawing/2014/main" id="{311C9657-6CF3-9900-2DC6-BE4CE400DE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latin typeface="Century Gothic" panose="020B0502020202020204" pitchFamily="34" charset="0"/>
              </a:defRPr>
            </a:lvl1pPr>
          </a:lstStyle>
          <a:p>
            <a:fld id="{5307F5B1-B075-4A03-8195-5498C180816F}" type="slidenum">
              <a:rPr lang="en-US" smtClean="0"/>
              <a:pPr/>
              <a:t>‹#›</a:t>
            </a:fld>
            <a:endParaRPr lang="en-US"/>
          </a:p>
        </p:txBody>
      </p:sp>
    </p:spTree>
    <p:extLst>
      <p:ext uri="{BB962C8B-B14F-4D97-AF65-F5344CB8AC3E}">
        <p14:creationId xmlns:p14="http://schemas.microsoft.com/office/powerpoint/2010/main" val="4043943488"/>
      </p:ext>
    </p:extLst>
  </p:cSld>
  <p:clrMap bg1="lt1" tx1="dk1" bg2="lt2" tx2="dk2" accent1="accent1" accent2="accent2" accent3="accent3" accent4="accent4" accent5="accent5" accent6="accent6" hlink="hlink" folHlink="folHlink"/>
  <p:sldLayoutIdLst>
    <p:sldLayoutId id="2147483674" r:id="rId1"/>
    <p:sldLayoutId id="2147483673" r:id="rId2"/>
    <p:sldLayoutId id="2147483728" r:id="rId3"/>
    <p:sldLayoutId id="2147483746" r:id="rId4"/>
    <p:sldLayoutId id="2147483712" r:id="rId5"/>
    <p:sldLayoutId id="2147483722" r:id="rId6"/>
    <p:sldLayoutId id="2147483714" r:id="rId7"/>
    <p:sldLayoutId id="2147483718" r:id="rId8"/>
    <p:sldLayoutId id="2147483711" r:id="rId9"/>
    <p:sldLayoutId id="2147483677" r:id="rId10"/>
  </p:sldLayoutIdLst>
  <p:txStyles>
    <p:titleStyle>
      <a:lvl1pPr algn="l" defTabSz="914400" rtl="0" eaLnBrk="1" latinLnBrk="0" hangingPunct="1">
        <a:lnSpc>
          <a:spcPct val="90000"/>
        </a:lnSpc>
        <a:spcBef>
          <a:spcPct val="0"/>
        </a:spcBef>
        <a:buNone/>
        <a:defRPr sz="4400" kern="1200">
          <a:solidFill>
            <a:schemeClr val="bg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4995A44-39F2-65D2-25FA-B3EA30FD15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2D9576B-A684-02D3-1145-F33A8F9CE9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B4225E-2624-3ED0-4F30-58A6BA8F386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2"/>
                </a:solidFill>
                <a:latin typeface="Century Gothic" panose="020B0502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247C67F-B528-4944-865D-F7D712AC6D96}" type="datetimeFigureOut">
              <a:rPr kumimoji="0" lang="en-US" sz="1200" b="0" i="0" u="none" strike="noStrike" kern="1200" cap="none" spc="0" normalizeH="0" baseline="0" noProof="0" smtClean="0">
                <a:ln>
                  <a:noFill/>
                </a:ln>
                <a:solidFill>
                  <a:srgbClr val="3F3F3F"/>
                </a:solidFill>
                <a:effectLst/>
                <a:uLnTx/>
                <a:uFillTx/>
                <a:latin typeface="Century Gothic" panose="020B0502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10/16/2025</a:t>
            </a:fld>
            <a:endParaRPr kumimoji="0" lang="en-US" sz="1200" b="0" i="0" u="none" strike="noStrike" kern="1200" cap="none" spc="0" normalizeH="0" baseline="0" noProof="0">
              <a:ln>
                <a:noFill/>
              </a:ln>
              <a:solidFill>
                <a:srgbClr val="3F3F3F"/>
              </a:solidFill>
              <a:effectLst/>
              <a:uLnTx/>
              <a:uFillTx/>
              <a:latin typeface="Century Gothic" panose="020B0502020202020204" pitchFamily="34" charset="0"/>
              <a:ea typeface="+mn-ea"/>
              <a:cs typeface="+mn-cs"/>
            </a:endParaRPr>
          </a:p>
        </p:txBody>
      </p:sp>
      <p:sp>
        <p:nvSpPr>
          <p:cNvPr id="5" name="Footer Placeholder 4">
            <a:extLst>
              <a:ext uri="{FF2B5EF4-FFF2-40B4-BE49-F238E27FC236}">
                <a16:creationId xmlns:a16="http://schemas.microsoft.com/office/drawing/2014/main" id="{57A14C54-D04B-3C15-1CC9-D761282D62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2"/>
                </a:solidFill>
                <a:latin typeface="Century Gothic" panose="020B0502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3F3F3F"/>
              </a:solidFill>
              <a:effectLst/>
              <a:uLnTx/>
              <a:uFillTx/>
              <a:latin typeface="Century Gothic" panose="020B0502020202020204" pitchFamily="34" charset="0"/>
              <a:ea typeface="+mn-ea"/>
              <a:cs typeface="+mn-cs"/>
            </a:endParaRPr>
          </a:p>
        </p:txBody>
      </p:sp>
      <p:sp>
        <p:nvSpPr>
          <p:cNvPr id="6" name="Slide Number Placeholder 5">
            <a:extLst>
              <a:ext uri="{FF2B5EF4-FFF2-40B4-BE49-F238E27FC236}">
                <a16:creationId xmlns:a16="http://schemas.microsoft.com/office/drawing/2014/main" id="{C7DB30D9-1158-9FDE-52FB-3F2482F1B4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2"/>
                </a:solidFill>
                <a:latin typeface="Century Gothic" panose="020B0502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1681455-D5EF-4324-A092-00E90FBB98B6}" type="slidenum">
              <a:rPr kumimoji="0" lang="en-US" sz="1200" b="0" i="0" u="none" strike="noStrike" kern="1200" cap="none" spc="0" normalizeH="0" baseline="0" noProof="0" smtClean="0">
                <a:ln>
                  <a:noFill/>
                </a:ln>
                <a:solidFill>
                  <a:srgbClr val="3F3F3F"/>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3F3F3F"/>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975441069"/>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47" r:id="rId4"/>
    <p:sldLayoutId id="2147483736" r:id="rId5"/>
    <p:sldLayoutId id="2147483737" r:id="rId6"/>
    <p:sldLayoutId id="2147483738" r:id="rId7"/>
    <p:sldLayoutId id="2147483739" r:id="rId8"/>
    <p:sldLayoutId id="2147483740" r:id="rId9"/>
    <p:sldLayoutId id="2147483741" r:id="rId10"/>
  </p:sldLayoutIdLst>
  <p:txStyles>
    <p:titleStyle>
      <a:lvl1pPr algn="l" defTabSz="914400" rtl="0" eaLnBrk="1" latinLnBrk="0" hangingPunct="1">
        <a:lnSpc>
          <a:spcPct val="90000"/>
        </a:lnSpc>
        <a:spcBef>
          <a:spcPct val="0"/>
        </a:spcBef>
        <a:buNone/>
        <a:defRPr sz="4400" b="1" kern="1200">
          <a:solidFill>
            <a:srgbClr val="BC332C"/>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EF528C-6578-560B-3126-5D94A8C315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7CC13A2-70FC-FF66-65FF-E01C3F977E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180F06-DD91-B73C-E6C4-087C93D26C1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latin typeface="Century Gothic" panose="020B0502020202020204" pitchFamily="34" charset="0"/>
              </a:defRPr>
            </a:lvl1pPr>
          </a:lstStyle>
          <a:p>
            <a:fld id="{3C252692-9EBD-484D-BF76-985671FADB62}" type="datetimeFigureOut">
              <a:rPr lang="en-US" smtClean="0"/>
              <a:pPr/>
              <a:t>10/16/2025</a:t>
            </a:fld>
            <a:endParaRPr lang="en-US"/>
          </a:p>
        </p:txBody>
      </p:sp>
      <p:sp>
        <p:nvSpPr>
          <p:cNvPr id="5" name="Footer Placeholder 4">
            <a:extLst>
              <a:ext uri="{FF2B5EF4-FFF2-40B4-BE49-F238E27FC236}">
                <a16:creationId xmlns:a16="http://schemas.microsoft.com/office/drawing/2014/main" id="{1932A35E-F2E8-0B76-1E72-3B898CAAC80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latin typeface="Century Gothic" panose="020B0502020202020204" pitchFamily="34" charset="0"/>
              </a:defRPr>
            </a:lvl1pPr>
          </a:lstStyle>
          <a:p>
            <a:endParaRPr lang="en-US"/>
          </a:p>
        </p:txBody>
      </p:sp>
      <p:sp>
        <p:nvSpPr>
          <p:cNvPr id="6" name="Slide Number Placeholder 5">
            <a:extLst>
              <a:ext uri="{FF2B5EF4-FFF2-40B4-BE49-F238E27FC236}">
                <a16:creationId xmlns:a16="http://schemas.microsoft.com/office/drawing/2014/main" id="{99B30FEE-6C44-3135-76A2-C1FD1F43E3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latin typeface="Century Gothic" panose="020B0502020202020204" pitchFamily="34" charset="0"/>
              </a:defRPr>
            </a:lvl1pPr>
          </a:lstStyle>
          <a:p>
            <a:fld id="{F88785D7-2BBB-4925-A196-E8E9A8566716}" type="slidenum">
              <a:rPr lang="en-US" smtClean="0"/>
              <a:pPr/>
              <a:t>‹#›</a:t>
            </a:fld>
            <a:endParaRPr lang="en-US"/>
          </a:p>
        </p:txBody>
      </p:sp>
    </p:spTree>
    <p:extLst>
      <p:ext uri="{BB962C8B-B14F-4D97-AF65-F5344CB8AC3E}">
        <p14:creationId xmlns:p14="http://schemas.microsoft.com/office/powerpoint/2010/main" val="2823635959"/>
      </p:ext>
    </p:extLst>
  </p:cSld>
  <p:clrMap bg1="lt1" tx1="dk1" bg2="lt2" tx2="dk2" accent1="accent1" accent2="accent2" accent3="accent3" accent4="accent4" accent5="accent5" accent6="accent6" hlink="hlink" folHlink="folHlink"/>
  <p:sldLayoutIdLst>
    <p:sldLayoutId id="2147483727" r:id="rId1"/>
    <p:sldLayoutId id="2147483676" r:id="rId2"/>
    <p:sldLayoutId id="2147483729" r:id="rId3"/>
    <p:sldLayoutId id="2147483748" r:id="rId4"/>
    <p:sldLayoutId id="2147483716" r:id="rId5"/>
    <p:sldLayoutId id="2147483723" r:id="rId6"/>
    <p:sldLayoutId id="2147483719" r:id="rId7"/>
    <p:sldLayoutId id="2147483724" r:id="rId8"/>
    <p:sldLayoutId id="2147483721" r:id="rId9"/>
    <p:sldLayoutId id="2147483678" r:id="rId10"/>
  </p:sldLayoutIdLst>
  <p:txStyles>
    <p:titleStyle>
      <a:lvl1pPr algn="l" defTabSz="914400" rtl="0" eaLnBrk="1" latinLnBrk="0" hangingPunct="1">
        <a:lnSpc>
          <a:spcPct val="90000"/>
        </a:lnSpc>
        <a:spcBef>
          <a:spcPct val="0"/>
        </a:spcBef>
        <a:buNone/>
        <a:defRPr sz="4400" kern="1200">
          <a:solidFill>
            <a:schemeClr val="bg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EF528C-6578-560B-3126-5D94A8C315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7CC13A2-70FC-FF66-65FF-E01C3F977E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180F06-DD91-B73C-E6C4-087C93D26C1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accent6">
                    <a:lumMod val="25000"/>
                  </a:schemeClr>
                </a:solidFill>
                <a:latin typeface="Century Gothic" panose="020B0502020202020204" pitchFamily="34" charset="0"/>
              </a:defRPr>
            </a:lvl1pPr>
          </a:lstStyle>
          <a:p>
            <a:fld id="{3C252692-9EBD-484D-BF76-985671FADB62}" type="datetimeFigureOut">
              <a:rPr lang="en-US" smtClean="0"/>
              <a:pPr/>
              <a:t>10/16/2025</a:t>
            </a:fld>
            <a:endParaRPr lang="en-US"/>
          </a:p>
        </p:txBody>
      </p:sp>
      <p:sp>
        <p:nvSpPr>
          <p:cNvPr id="5" name="Footer Placeholder 4">
            <a:extLst>
              <a:ext uri="{FF2B5EF4-FFF2-40B4-BE49-F238E27FC236}">
                <a16:creationId xmlns:a16="http://schemas.microsoft.com/office/drawing/2014/main" id="{1932A35E-F2E8-0B76-1E72-3B898CAAC80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accent6">
                    <a:lumMod val="25000"/>
                  </a:schemeClr>
                </a:solidFill>
                <a:latin typeface="Century Gothic" panose="020B0502020202020204" pitchFamily="34" charset="0"/>
              </a:defRPr>
            </a:lvl1pPr>
          </a:lstStyle>
          <a:p>
            <a:endParaRPr lang="en-US"/>
          </a:p>
        </p:txBody>
      </p:sp>
      <p:sp>
        <p:nvSpPr>
          <p:cNvPr id="6" name="Slide Number Placeholder 5">
            <a:extLst>
              <a:ext uri="{FF2B5EF4-FFF2-40B4-BE49-F238E27FC236}">
                <a16:creationId xmlns:a16="http://schemas.microsoft.com/office/drawing/2014/main" id="{99B30FEE-6C44-3135-76A2-C1FD1F43E3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accent6">
                    <a:lumMod val="25000"/>
                  </a:schemeClr>
                </a:solidFill>
                <a:latin typeface="Century Gothic" panose="020B0502020202020204" pitchFamily="34" charset="0"/>
              </a:defRPr>
            </a:lvl1pPr>
          </a:lstStyle>
          <a:p>
            <a:fld id="{F88785D7-2BBB-4925-A196-E8E9A8566716}" type="slidenum">
              <a:rPr lang="en-US" smtClean="0"/>
              <a:pPr/>
              <a:t>‹#›</a:t>
            </a:fld>
            <a:endParaRPr lang="en-US"/>
          </a:p>
        </p:txBody>
      </p:sp>
    </p:spTree>
    <p:extLst>
      <p:ext uri="{BB962C8B-B14F-4D97-AF65-F5344CB8AC3E}">
        <p14:creationId xmlns:p14="http://schemas.microsoft.com/office/powerpoint/2010/main" val="1343542758"/>
      </p:ext>
    </p:extLst>
  </p:cSld>
  <p:clrMap bg1="lt1" tx1="dk1" bg2="lt2" tx2="dk2" accent1="accent1" accent2="accent2" accent3="accent3" accent4="accent4" accent5="accent5" accent6="accent6" hlink="hlink" folHlink="folHlink"/>
  <p:sldLayoutIdLst>
    <p:sldLayoutId id="2147483743" r:id="rId1"/>
  </p:sldLayoutIdLst>
  <p:txStyles>
    <p:titleStyle>
      <a:lvl1pPr algn="l" defTabSz="914400" rtl="0" eaLnBrk="1" latinLnBrk="0" hangingPunct="1">
        <a:lnSpc>
          <a:spcPct val="90000"/>
        </a:lnSpc>
        <a:spcBef>
          <a:spcPct val="0"/>
        </a:spcBef>
        <a:buNone/>
        <a:defRPr sz="4400" kern="1200">
          <a:solidFill>
            <a:schemeClr val="accent6">
              <a:lumMod val="25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lumMod val="25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lumMod val="25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lumMod val="25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25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25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5.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5.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5.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5.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5.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5.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1.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5.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5.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5.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5.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5.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D3CC2888-683A-AABD-C432-E905F9DE5849}"/>
              </a:ext>
            </a:extLst>
          </p:cNvPr>
          <p:cNvSpPr>
            <a:spLocks noGrp="1"/>
          </p:cNvSpPr>
          <p:nvPr>
            <p:ph type="ctrTitle"/>
          </p:nvPr>
        </p:nvSpPr>
        <p:spPr>
          <a:xfrm>
            <a:off x="613300" y="1579969"/>
            <a:ext cx="9300316" cy="1622425"/>
          </a:xfrm>
        </p:spPr>
        <p:txBody>
          <a:bodyPr/>
          <a:lstStyle/>
          <a:p>
            <a:br>
              <a:rPr lang="en-US" sz="2800" dirty="0"/>
            </a:br>
            <a:r>
              <a:rPr lang="en-US" sz="4000" dirty="0"/>
              <a:t>Advantage Dual </a:t>
            </a:r>
            <a:br>
              <a:rPr lang="en-US" sz="4000" dirty="0"/>
            </a:br>
            <a:r>
              <a:rPr lang="en-US" sz="4000" dirty="0"/>
              <a:t>Special Needs Plan (D-SNP)</a:t>
            </a:r>
            <a:br>
              <a:rPr lang="en-US" sz="4000" dirty="0"/>
            </a:br>
            <a:endParaRPr lang="en-US" sz="4000" dirty="0"/>
          </a:p>
        </p:txBody>
      </p:sp>
      <p:sp>
        <p:nvSpPr>
          <p:cNvPr id="21" name="Text Placeholder 20">
            <a:extLst>
              <a:ext uri="{FF2B5EF4-FFF2-40B4-BE49-F238E27FC236}">
                <a16:creationId xmlns:a16="http://schemas.microsoft.com/office/drawing/2014/main" id="{0AB12E6E-A156-6D60-EC30-F1B4CA999E77}"/>
              </a:ext>
            </a:extLst>
          </p:cNvPr>
          <p:cNvSpPr>
            <a:spLocks noGrp="1"/>
          </p:cNvSpPr>
          <p:nvPr>
            <p:ph type="body" sz="quarter" idx="12"/>
          </p:nvPr>
        </p:nvSpPr>
        <p:spPr>
          <a:xfrm>
            <a:off x="673873" y="3327354"/>
            <a:ext cx="6778325" cy="846674"/>
          </a:xfrm>
        </p:spPr>
        <p:txBody>
          <a:bodyPr vert="horz" lIns="0" tIns="0" rIns="0" bIns="0" rtlCol="0" anchor="t">
            <a:noAutofit/>
          </a:bodyPr>
          <a:lstStyle/>
          <a:p>
            <a:r>
              <a:rPr lang="en-US" sz="3000" dirty="0">
                <a:latin typeface="Century Gothic"/>
              </a:rPr>
              <a:t>CY 2026 Model of Care (MOC) Training</a:t>
            </a:r>
            <a:br>
              <a:rPr lang="en-US" sz="3000" dirty="0"/>
            </a:br>
            <a:r>
              <a:rPr lang="en-US" sz="2400" dirty="0">
                <a:latin typeface="Century Gothic"/>
              </a:rPr>
              <a:t>Third Party Entities </a:t>
            </a:r>
          </a:p>
        </p:txBody>
      </p:sp>
      <p:sp>
        <p:nvSpPr>
          <p:cNvPr id="24" name="Text Placeholder 23">
            <a:extLst>
              <a:ext uri="{FF2B5EF4-FFF2-40B4-BE49-F238E27FC236}">
                <a16:creationId xmlns:a16="http://schemas.microsoft.com/office/drawing/2014/main" id="{C3213E33-4242-FCB1-1047-6F068804C574}"/>
              </a:ext>
            </a:extLst>
          </p:cNvPr>
          <p:cNvSpPr>
            <a:spLocks noGrp="1"/>
          </p:cNvSpPr>
          <p:nvPr>
            <p:ph type="body" sz="quarter" idx="15"/>
          </p:nvPr>
        </p:nvSpPr>
        <p:spPr>
          <a:xfrm>
            <a:off x="676326" y="5052085"/>
            <a:ext cx="6251900" cy="291408"/>
          </a:xfrm>
        </p:spPr>
        <p:txBody>
          <a:bodyPr/>
          <a:lstStyle/>
          <a:p>
            <a:r>
              <a:rPr lang="en-US"/>
              <a:t>October 2025</a:t>
            </a:r>
          </a:p>
        </p:txBody>
      </p:sp>
      <p:pic>
        <p:nvPicPr>
          <p:cNvPr id="7" name="Picture Placeholder 6" descr="An old person wearing glasses&#10;&#10;AI-generated content may be incorrect.">
            <a:extLst>
              <a:ext uri="{FF2B5EF4-FFF2-40B4-BE49-F238E27FC236}">
                <a16:creationId xmlns:a16="http://schemas.microsoft.com/office/drawing/2014/main" id="{03722FB0-E78D-C2A8-FA51-95C37C3B962B}"/>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16667" r="16667"/>
          <a:stretch>
            <a:fillRect/>
          </a:stretch>
        </p:blipFill>
        <p:spPr>
          <a:xfrm>
            <a:off x="7378384" y="1311719"/>
            <a:ext cx="4510088" cy="4510087"/>
          </a:xfrm>
        </p:spPr>
      </p:pic>
    </p:spTree>
    <p:extLst>
      <p:ext uri="{BB962C8B-B14F-4D97-AF65-F5344CB8AC3E}">
        <p14:creationId xmlns:p14="http://schemas.microsoft.com/office/powerpoint/2010/main" val="27879139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E1662-3FB2-87B3-F270-5A5F53672B2F}"/>
              </a:ext>
            </a:extLst>
          </p:cNvPr>
          <p:cNvSpPr>
            <a:spLocks noGrp="1"/>
          </p:cNvSpPr>
          <p:nvPr>
            <p:ph type="ctrTitle"/>
          </p:nvPr>
        </p:nvSpPr>
        <p:spPr>
          <a:xfrm>
            <a:off x="1612462" y="4900805"/>
            <a:ext cx="8967075" cy="728662"/>
          </a:xfrm>
        </p:spPr>
        <p:txBody>
          <a:bodyPr/>
          <a:lstStyle/>
          <a:p>
            <a:r>
              <a:rPr lang="en-US"/>
              <a:t>MOC 1: Description of SNP Population</a:t>
            </a:r>
          </a:p>
        </p:txBody>
      </p:sp>
      <p:pic>
        <p:nvPicPr>
          <p:cNvPr id="5" name="Picture Placeholder 4" descr="A couple of men smiling&#10;&#10;AI-generated content may be incorrect.">
            <a:extLst>
              <a:ext uri="{FF2B5EF4-FFF2-40B4-BE49-F238E27FC236}">
                <a16:creationId xmlns:a16="http://schemas.microsoft.com/office/drawing/2014/main" id="{83E8DAAC-8A12-6387-5F13-CB65DA0AA2E6}"/>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16682" r="16682"/>
          <a:stretch>
            <a:fillRect/>
          </a:stretch>
        </p:blipFill>
        <p:spPr/>
      </p:pic>
    </p:spTree>
    <p:extLst>
      <p:ext uri="{BB962C8B-B14F-4D97-AF65-F5344CB8AC3E}">
        <p14:creationId xmlns:p14="http://schemas.microsoft.com/office/powerpoint/2010/main" val="42374763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1C119E-A095-40B3-9E4E-70EB02F905AE}"/>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71330429-9E03-F9DD-9E31-A3C64C2E6678}"/>
              </a:ext>
            </a:extLst>
          </p:cNvPr>
          <p:cNvSpPr>
            <a:spLocks noGrp="1"/>
          </p:cNvSpPr>
          <p:nvPr>
            <p:ph type="body" sz="quarter" idx="12"/>
          </p:nvPr>
        </p:nvSpPr>
        <p:spPr>
          <a:xfrm>
            <a:off x="663576" y="101327"/>
            <a:ext cx="3802546" cy="435934"/>
          </a:xfrm>
        </p:spPr>
        <p:txBody>
          <a:bodyPr/>
          <a:lstStyle/>
          <a:p>
            <a:r>
              <a:rPr lang="en-US"/>
              <a:t>CY 2026 MODEL OF CARE TRAINING</a:t>
            </a:r>
          </a:p>
        </p:txBody>
      </p:sp>
      <p:sp>
        <p:nvSpPr>
          <p:cNvPr id="3" name="Text Placeholder 2">
            <a:extLst>
              <a:ext uri="{FF2B5EF4-FFF2-40B4-BE49-F238E27FC236}">
                <a16:creationId xmlns:a16="http://schemas.microsoft.com/office/drawing/2014/main" id="{45B3C6C3-C85F-6D3B-0432-0B5E43640EA3}"/>
              </a:ext>
            </a:extLst>
          </p:cNvPr>
          <p:cNvSpPr>
            <a:spLocks noGrp="1"/>
          </p:cNvSpPr>
          <p:nvPr>
            <p:ph type="body" sz="quarter" idx="15"/>
          </p:nvPr>
        </p:nvSpPr>
        <p:spPr>
          <a:xfrm>
            <a:off x="663576" y="786708"/>
            <a:ext cx="9442950" cy="629015"/>
          </a:xfrm>
        </p:spPr>
        <p:txBody>
          <a:bodyPr/>
          <a:lstStyle/>
          <a:p>
            <a:r>
              <a:rPr lang="en-US" sz="3200"/>
              <a:t>Description of Overall SNP Population </a:t>
            </a:r>
          </a:p>
          <a:p>
            <a:endParaRPr lang="en-US" sz="2000"/>
          </a:p>
        </p:txBody>
      </p:sp>
      <p:graphicFrame>
        <p:nvGraphicFramePr>
          <p:cNvPr id="8" name="Diagram 7">
            <a:extLst>
              <a:ext uri="{FF2B5EF4-FFF2-40B4-BE49-F238E27FC236}">
                <a16:creationId xmlns:a16="http://schemas.microsoft.com/office/drawing/2014/main" id="{7B9C5C05-6E05-8FB6-EC27-B6720407D824}"/>
              </a:ext>
            </a:extLst>
          </p:cNvPr>
          <p:cNvGraphicFramePr/>
          <p:nvPr>
            <p:extLst>
              <p:ext uri="{D42A27DB-BD31-4B8C-83A1-F6EECF244321}">
                <p14:modId xmlns:p14="http://schemas.microsoft.com/office/powerpoint/2010/main" val="1350486529"/>
              </p:ext>
            </p:extLst>
          </p:nvPr>
        </p:nvGraphicFramePr>
        <p:xfrm>
          <a:off x="1883384" y="1397000"/>
          <a:ext cx="8335272"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14624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D8CAEF-1FD9-EE2E-DF5B-F4323F60FB44}"/>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5815E94C-31CB-216F-71DC-B9FA55533D37}"/>
              </a:ext>
            </a:extLst>
          </p:cNvPr>
          <p:cNvSpPr>
            <a:spLocks noGrp="1"/>
          </p:cNvSpPr>
          <p:nvPr>
            <p:ph type="body" sz="quarter" idx="12"/>
          </p:nvPr>
        </p:nvSpPr>
        <p:spPr>
          <a:xfrm>
            <a:off x="663576" y="101327"/>
            <a:ext cx="3802546" cy="435934"/>
          </a:xfrm>
        </p:spPr>
        <p:txBody>
          <a:bodyPr/>
          <a:lstStyle/>
          <a:p>
            <a:r>
              <a:rPr lang="en-US"/>
              <a:t>CY 2026 MODEL OF CARE TRAINING</a:t>
            </a:r>
          </a:p>
        </p:txBody>
      </p:sp>
      <p:sp>
        <p:nvSpPr>
          <p:cNvPr id="3" name="Text Placeholder 2">
            <a:extLst>
              <a:ext uri="{FF2B5EF4-FFF2-40B4-BE49-F238E27FC236}">
                <a16:creationId xmlns:a16="http://schemas.microsoft.com/office/drawing/2014/main" id="{6BA2BDA4-8E73-6219-0779-6720A8F75ABA}"/>
              </a:ext>
            </a:extLst>
          </p:cNvPr>
          <p:cNvSpPr>
            <a:spLocks noGrp="1"/>
          </p:cNvSpPr>
          <p:nvPr>
            <p:ph type="body" sz="quarter" idx="15"/>
          </p:nvPr>
        </p:nvSpPr>
        <p:spPr>
          <a:xfrm>
            <a:off x="663575" y="786708"/>
            <a:ext cx="10601455" cy="629015"/>
          </a:xfrm>
        </p:spPr>
        <p:txBody>
          <a:bodyPr/>
          <a:lstStyle/>
          <a:p>
            <a:r>
              <a:rPr lang="en-US" sz="3200"/>
              <a:t>Identify Health Plan’s Most Vulnerable D-SNP Enrollees </a:t>
            </a:r>
          </a:p>
          <a:p>
            <a:endParaRPr lang="en-US" sz="2000"/>
          </a:p>
        </p:txBody>
      </p:sp>
      <p:graphicFrame>
        <p:nvGraphicFramePr>
          <p:cNvPr id="4" name="Content Placeholder 3">
            <a:extLst>
              <a:ext uri="{FF2B5EF4-FFF2-40B4-BE49-F238E27FC236}">
                <a16:creationId xmlns:a16="http://schemas.microsoft.com/office/drawing/2014/main" id="{5166BF43-8D31-A8C0-744F-35F4F8CC0198}"/>
              </a:ext>
            </a:extLst>
          </p:cNvPr>
          <p:cNvGraphicFramePr>
            <a:graphicFrameLocks/>
          </p:cNvGraphicFramePr>
          <p:nvPr>
            <p:extLst>
              <p:ext uri="{D42A27DB-BD31-4B8C-83A1-F6EECF244321}">
                <p14:modId xmlns:p14="http://schemas.microsoft.com/office/powerpoint/2010/main" val="1097722711"/>
              </p:ext>
            </p:extLst>
          </p:nvPr>
        </p:nvGraphicFramePr>
        <p:xfrm>
          <a:off x="1354347" y="1731094"/>
          <a:ext cx="9213100" cy="38401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206421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F058D8-4098-BB35-5549-157944063A45}"/>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04C85F81-1A71-256C-0269-3329B5A94362}"/>
              </a:ext>
            </a:extLst>
          </p:cNvPr>
          <p:cNvSpPr>
            <a:spLocks noGrp="1"/>
          </p:cNvSpPr>
          <p:nvPr>
            <p:ph type="body" sz="quarter" idx="12"/>
          </p:nvPr>
        </p:nvSpPr>
        <p:spPr>
          <a:xfrm>
            <a:off x="663576" y="101327"/>
            <a:ext cx="3802546" cy="435934"/>
          </a:xfrm>
        </p:spPr>
        <p:txBody>
          <a:bodyPr/>
          <a:lstStyle/>
          <a:p>
            <a:r>
              <a:rPr lang="en-US"/>
              <a:t>CY 2026 MODEL OF CARE TRAINING</a:t>
            </a:r>
          </a:p>
        </p:txBody>
      </p:sp>
      <p:sp>
        <p:nvSpPr>
          <p:cNvPr id="3" name="Text Placeholder 2">
            <a:extLst>
              <a:ext uri="{FF2B5EF4-FFF2-40B4-BE49-F238E27FC236}">
                <a16:creationId xmlns:a16="http://schemas.microsoft.com/office/drawing/2014/main" id="{814534D3-9354-0B5B-2370-1343DE450480}"/>
              </a:ext>
            </a:extLst>
          </p:cNvPr>
          <p:cNvSpPr>
            <a:spLocks noGrp="1"/>
          </p:cNvSpPr>
          <p:nvPr>
            <p:ph type="body" sz="quarter" idx="15"/>
          </p:nvPr>
        </p:nvSpPr>
        <p:spPr>
          <a:xfrm>
            <a:off x="867861" y="690059"/>
            <a:ext cx="9442950" cy="629015"/>
          </a:xfrm>
        </p:spPr>
        <p:txBody>
          <a:bodyPr/>
          <a:lstStyle/>
          <a:p>
            <a:r>
              <a:rPr lang="en-US" sz="3200"/>
              <a:t>California DHCS Requirements </a:t>
            </a:r>
          </a:p>
          <a:p>
            <a:endParaRPr lang="en-US" sz="2000"/>
          </a:p>
        </p:txBody>
      </p:sp>
      <p:sp>
        <p:nvSpPr>
          <p:cNvPr id="4" name="Text Placeholder 3">
            <a:extLst>
              <a:ext uri="{FF2B5EF4-FFF2-40B4-BE49-F238E27FC236}">
                <a16:creationId xmlns:a16="http://schemas.microsoft.com/office/drawing/2014/main" id="{354C6554-F941-76E0-0C2B-0AE8E1AAD6AB}"/>
              </a:ext>
            </a:extLst>
          </p:cNvPr>
          <p:cNvSpPr>
            <a:spLocks noGrp="1"/>
          </p:cNvSpPr>
          <p:nvPr>
            <p:ph type="body" sz="quarter" idx="11"/>
          </p:nvPr>
        </p:nvSpPr>
        <p:spPr>
          <a:xfrm>
            <a:off x="943276" y="1319074"/>
            <a:ext cx="9442950" cy="3914254"/>
          </a:xfrm>
        </p:spPr>
        <p:txBody>
          <a:bodyPr/>
          <a:lstStyle/>
          <a:p>
            <a:r>
              <a:rPr lang="en-US" sz="1800" dirty="0">
                <a:solidFill>
                  <a:schemeClr val="accent6">
                    <a:lumMod val="10000"/>
                  </a:schemeClr>
                </a:solidFill>
                <a:latin typeface="Century Gothic"/>
              </a:rPr>
              <a:t>In the 2026 </a:t>
            </a:r>
            <a:r>
              <a:rPr lang="en-US" sz="1800" dirty="0" err="1">
                <a:solidFill>
                  <a:schemeClr val="accent6">
                    <a:lumMod val="10000"/>
                  </a:schemeClr>
                </a:solidFill>
                <a:latin typeface="Century Gothic"/>
              </a:rPr>
              <a:t>CalAIM</a:t>
            </a:r>
            <a:r>
              <a:rPr lang="en-US" sz="1800" dirty="0">
                <a:solidFill>
                  <a:schemeClr val="accent6">
                    <a:lumMod val="10000"/>
                  </a:schemeClr>
                </a:solidFill>
                <a:latin typeface="Century Gothic"/>
              </a:rPr>
              <a:t> Dual Eligible SNP Policy Guide, DHCS defines additional vulnerable populations and requirements:</a:t>
            </a:r>
          </a:p>
          <a:p>
            <a:endParaRPr lang="en-US" sz="1800" dirty="0">
              <a:solidFill>
                <a:schemeClr val="accent6">
                  <a:lumMod val="10000"/>
                </a:schemeClr>
              </a:solidFill>
            </a:endParaRPr>
          </a:p>
          <a:p>
            <a:pPr marL="285750" indent="-285750">
              <a:spcBef>
                <a:spcPts val="0"/>
              </a:spcBef>
              <a:buFont typeface="Arial" panose="020B0604020202020204" pitchFamily="34" charset="0"/>
              <a:buChar char="•"/>
            </a:pPr>
            <a:r>
              <a:rPr lang="en-US" sz="1800" dirty="0">
                <a:solidFill>
                  <a:schemeClr val="accent6">
                    <a:lumMod val="10000"/>
                  </a:schemeClr>
                </a:solidFill>
                <a:latin typeface="Century Gothic"/>
                <a:cs typeface="Calibri"/>
              </a:rPr>
              <a:t>In its 2026 MOC, Health Plan defines its “most vulnerable subpopulations” consistent with the DHCS California Integrated Care Management (CICM) requirements.  CICM replaces ECM and “ECM-like care management” requirements for D-SNPs. </a:t>
            </a:r>
          </a:p>
          <a:p>
            <a:pPr marL="285750" indent="-285750">
              <a:spcBef>
                <a:spcPts val="0"/>
              </a:spcBef>
              <a:buFont typeface="Arial" panose="020B0604020202020204" pitchFamily="34" charset="0"/>
              <a:buChar char="•"/>
            </a:pPr>
            <a:r>
              <a:rPr lang="en-US" sz="1800" dirty="0">
                <a:solidFill>
                  <a:schemeClr val="accent6">
                    <a:lumMod val="10000"/>
                  </a:schemeClr>
                </a:solidFill>
                <a:latin typeface="Century Gothic"/>
                <a:cs typeface="Calibri"/>
              </a:rPr>
              <a:t>The Health Plan must provide robust care coordination for all SNP enrollees, and identifies the following subpopulations as its most vulnerable, consistent with the DHCS CICM definitions:</a:t>
            </a:r>
          </a:p>
          <a:p>
            <a:endParaRPr lang="en-US" sz="1800"/>
          </a:p>
        </p:txBody>
      </p:sp>
      <p:graphicFrame>
        <p:nvGraphicFramePr>
          <p:cNvPr id="6" name="Table 5">
            <a:extLst>
              <a:ext uri="{FF2B5EF4-FFF2-40B4-BE49-F238E27FC236}">
                <a16:creationId xmlns:a16="http://schemas.microsoft.com/office/drawing/2014/main" id="{3BCFADEA-6EAA-AE09-CB2B-609F298B8E53}"/>
              </a:ext>
            </a:extLst>
          </p:cNvPr>
          <p:cNvGraphicFramePr>
            <a:graphicFrameLocks noGrp="1"/>
          </p:cNvGraphicFramePr>
          <p:nvPr>
            <p:extLst>
              <p:ext uri="{D42A27DB-BD31-4B8C-83A1-F6EECF244321}">
                <p14:modId xmlns:p14="http://schemas.microsoft.com/office/powerpoint/2010/main" val="880447990"/>
              </p:ext>
            </p:extLst>
          </p:nvPr>
        </p:nvGraphicFramePr>
        <p:xfrm>
          <a:off x="1072544" y="4338410"/>
          <a:ext cx="9313682" cy="2072640"/>
        </p:xfrm>
        <a:graphic>
          <a:graphicData uri="http://schemas.openxmlformats.org/drawingml/2006/table">
            <a:tbl>
              <a:tblPr firstRow="1" bandRow="1">
                <a:tableStyleId>{5940675A-B579-460E-94D1-54222C63F5DA}</a:tableStyleId>
              </a:tblPr>
              <a:tblGrid>
                <a:gridCol w="4656841">
                  <a:extLst>
                    <a:ext uri="{9D8B030D-6E8A-4147-A177-3AD203B41FA5}">
                      <a16:colId xmlns:a16="http://schemas.microsoft.com/office/drawing/2014/main" val="3709484330"/>
                    </a:ext>
                  </a:extLst>
                </a:gridCol>
                <a:gridCol w="4656841">
                  <a:extLst>
                    <a:ext uri="{9D8B030D-6E8A-4147-A177-3AD203B41FA5}">
                      <a16:colId xmlns:a16="http://schemas.microsoft.com/office/drawing/2014/main" val="4221103104"/>
                    </a:ext>
                  </a:extLst>
                </a:gridCol>
              </a:tblGrid>
              <a:tr h="370840">
                <a:tc>
                  <a:txBody>
                    <a:bodyPr/>
                    <a:lstStyle/>
                    <a:p>
                      <a:r>
                        <a:rPr lang="en-US" sz="1400"/>
                        <a:t>Adults Experiencing Homelessness </a:t>
                      </a:r>
                    </a:p>
                  </a:txBody>
                  <a:tcPr/>
                </a:tc>
                <a:tc>
                  <a:txBody>
                    <a:bodyPr/>
                    <a:lstStyle/>
                    <a:p>
                      <a:r>
                        <a:rPr lang="en-US" sz="1400"/>
                        <a:t>Adults At Risk for Avoidable Hospital or Emergency Department Utilization</a:t>
                      </a:r>
                    </a:p>
                  </a:txBody>
                  <a:tcPr/>
                </a:tc>
                <a:extLst>
                  <a:ext uri="{0D108BD9-81ED-4DB2-BD59-A6C34878D82A}">
                    <a16:rowId xmlns:a16="http://schemas.microsoft.com/office/drawing/2014/main" val="3788414340"/>
                  </a:ext>
                </a:extLst>
              </a:tr>
              <a:tr h="370840">
                <a:tc>
                  <a:txBody>
                    <a:bodyPr/>
                    <a:lstStyle/>
                    <a:p>
                      <a:r>
                        <a:rPr lang="en-US" sz="1400"/>
                        <a:t>Adults with Serious Mental Health and/or Substance Use Disorder (SUD)</a:t>
                      </a:r>
                    </a:p>
                  </a:txBody>
                  <a:tcPr/>
                </a:tc>
                <a:tc>
                  <a:txBody>
                    <a:bodyPr/>
                    <a:lstStyle/>
                    <a:p>
                      <a:r>
                        <a:rPr lang="en-US" sz="1400"/>
                        <a:t>Adults Transitioning from Incarceration</a:t>
                      </a:r>
                    </a:p>
                  </a:txBody>
                  <a:tcPr/>
                </a:tc>
                <a:extLst>
                  <a:ext uri="{0D108BD9-81ED-4DB2-BD59-A6C34878D82A}">
                    <a16:rowId xmlns:a16="http://schemas.microsoft.com/office/drawing/2014/main" val="4210600913"/>
                  </a:ext>
                </a:extLst>
              </a:tr>
              <a:tr h="370840">
                <a:tc>
                  <a:txBody>
                    <a:bodyPr/>
                    <a:lstStyle/>
                    <a:p>
                      <a:r>
                        <a:rPr lang="en-US" sz="1400"/>
                        <a:t>Adults Living in the Community and At Risk for Long-Term Care (LTC) Institutionalization </a:t>
                      </a:r>
                    </a:p>
                  </a:txBody>
                  <a:tcPr/>
                </a:tc>
                <a:tc>
                  <a:txBody>
                    <a:bodyPr/>
                    <a:lstStyle/>
                    <a:p>
                      <a:r>
                        <a:rPr lang="en-US" sz="1400"/>
                        <a:t>Adults Nursing Facility Residents Transitioning to the Community</a:t>
                      </a:r>
                    </a:p>
                  </a:txBody>
                  <a:tcPr/>
                </a:tc>
                <a:extLst>
                  <a:ext uri="{0D108BD9-81ED-4DB2-BD59-A6C34878D82A}">
                    <a16:rowId xmlns:a16="http://schemas.microsoft.com/office/drawing/2014/main" val="2974891464"/>
                  </a:ext>
                </a:extLst>
              </a:tr>
              <a:tr h="370840">
                <a:tc>
                  <a:txBody>
                    <a:bodyPr/>
                    <a:lstStyle/>
                    <a:p>
                      <a:r>
                        <a:rPr lang="en-US" sz="1400"/>
                        <a:t>Adults who are Pregnant or Postpartum and Subject to Racial and Ethnic Disparities</a:t>
                      </a:r>
                    </a:p>
                  </a:txBody>
                  <a:tcPr/>
                </a:tc>
                <a:tc>
                  <a:txBody>
                    <a:bodyPr/>
                    <a:lstStyle/>
                    <a:p>
                      <a:r>
                        <a:rPr lang="en-US" sz="1400"/>
                        <a:t>Adults with Documented Dementia Needs </a:t>
                      </a:r>
                    </a:p>
                  </a:txBody>
                  <a:tcPr/>
                </a:tc>
                <a:extLst>
                  <a:ext uri="{0D108BD9-81ED-4DB2-BD59-A6C34878D82A}">
                    <a16:rowId xmlns:a16="http://schemas.microsoft.com/office/drawing/2014/main" val="958982384"/>
                  </a:ext>
                </a:extLst>
              </a:tr>
            </a:tbl>
          </a:graphicData>
        </a:graphic>
      </p:graphicFrame>
    </p:spTree>
    <p:extLst>
      <p:ext uri="{BB962C8B-B14F-4D97-AF65-F5344CB8AC3E}">
        <p14:creationId xmlns:p14="http://schemas.microsoft.com/office/powerpoint/2010/main" val="41201801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AB5BA0-2DBB-ABFD-4F57-2E3A0F1FA4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B58B2A-49C7-9942-E881-E88361EB4DAA}"/>
              </a:ext>
            </a:extLst>
          </p:cNvPr>
          <p:cNvSpPr>
            <a:spLocks noGrp="1"/>
          </p:cNvSpPr>
          <p:nvPr>
            <p:ph type="ctrTitle"/>
          </p:nvPr>
        </p:nvSpPr>
        <p:spPr/>
        <p:txBody>
          <a:bodyPr/>
          <a:lstStyle/>
          <a:p>
            <a:r>
              <a:rPr lang="en-US"/>
              <a:t>MOC 2: Care Coordination</a:t>
            </a:r>
          </a:p>
        </p:txBody>
      </p:sp>
      <p:pic>
        <p:nvPicPr>
          <p:cNvPr id="5" name="Picture Placeholder 4" descr="A picture containing indoor, person, wall, person&#10;&#10;AI-generated content may be incorrect.">
            <a:extLst>
              <a:ext uri="{FF2B5EF4-FFF2-40B4-BE49-F238E27FC236}">
                <a16:creationId xmlns:a16="http://schemas.microsoft.com/office/drawing/2014/main" id="{B7EE3E61-B347-DC2D-E19A-F7E2A9650FEC}"/>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16682" r="16682"/>
          <a:stretch>
            <a:fillRect/>
          </a:stretch>
        </p:blipFill>
        <p:spPr/>
      </p:pic>
    </p:spTree>
    <p:extLst>
      <p:ext uri="{BB962C8B-B14F-4D97-AF65-F5344CB8AC3E}">
        <p14:creationId xmlns:p14="http://schemas.microsoft.com/office/powerpoint/2010/main" val="5453338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167836-3EEF-7E0B-06F4-4F6708AE1978}"/>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4B8C26B1-B39F-E2CE-A4AF-D2272362F771}"/>
              </a:ext>
            </a:extLst>
          </p:cNvPr>
          <p:cNvSpPr>
            <a:spLocks noGrp="1"/>
          </p:cNvSpPr>
          <p:nvPr>
            <p:ph type="body" sz="quarter" idx="12"/>
          </p:nvPr>
        </p:nvSpPr>
        <p:spPr>
          <a:xfrm>
            <a:off x="663576" y="101327"/>
            <a:ext cx="3802546" cy="435934"/>
          </a:xfrm>
        </p:spPr>
        <p:txBody>
          <a:bodyPr/>
          <a:lstStyle/>
          <a:p>
            <a:r>
              <a:rPr lang="en-US"/>
              <a:t>CY 2026 MODEL OF CARE TRAINING</a:t>
            </a:r>
          </a:p>
        </p:txBody>
      </p:sp>
      <p:sp>
        <p:nvSpPr>
          <p:cNvPr id="3" name="Text Placeholder 2">
            <a:extLst>
              <a:ext uri="{FF2B5EF4-FFF2-40B4-BE49-F238E27FC236}">
                <a16:creationId xmlns:a16="http://schemas.microsoft.com/office/drawing/2014/main" id="{694A444A-0B37-FB4C-02FB-E16F9245A9AD}"/>
              </a:ext>
            </a:extLst>
          </p:cNvPr>
          <p:cNvSpPr>
            <a:spLocks noGrp="1"/>
          </p:cNvSpPr>
          <p:nvPr>
            <p:ph type="body" sz="quarter" idx="15"/>
          </p:nvPr>
        </p:nvSpPr>
        <p:spPr>
          <a:xfrm>
            <a:off x="663576" y="786708"/>
            <a:ext cx="9442950" cy="629015"/>
          </a:xfrm>
        </p:spPr>
        <p:txBody>
          <a:bodyPr/>
          <a:lstStyle/>
          <a:p>
            <a:r>
              <a:rPr lang="en-US" sz="3200"/>
              <a:t>Specific Care Coordination Goals for D-SNP</a:t>
            </a:r>
          </a:p>
          <a:p>
            <a:endParaRPr lang="en-US" sz="2000"/>
          </a:p>
        </p:txBody>
      </p:sp>
      <p:sp>
        <p:nvSpPr>
          <p:cNvPr id="4" name="Text Placeholder 3">
            <a:extLst>
              <a:ext uri="{FF2B5EF4-FFF2-40B4-BE49-F238E27FC236}">
                <a16:creationId xmlns:a16="http://schemas.microsoft.com/office/drawing/2014/main" id="{D0B37756-AAB5-5096-D649-3D36D1521A3C}"/>
              </a:ext>
            </a:extLst>
          </p:cNvPr>
          <p:cNvSpPr>
            <a:spLocks noGrp="1"/>
          </p:cNvSpPr>
          <p:nvPr>
            <p:ph type="body" sz="quarter" idx="11"/>
          </p:nvPr>
        </p:nvSpPr>
        <p:spPr>
          <a:xfrm>
            <a:off x="943276" y="1542622"/>
            <a:ext cx="9442950" cy="3914254"/>
          </a:xfrm>
        </p:spPr>
        <p:txBody>
          <a:bodyPr/>
          <a:lstStyle/>
          <a:p>
            <a:r>
              <a:rPr lang="en-US" sz="2000">
                <a:solidFill>
                  <a:schemeClr val="accent6">
                    <a:lumMod val="10000"/>
                  </a:schemeClr>
                </a:solidFill>
                <a:latin typeface="+mn-lt"/>
                <a:ea typeface="Calibri" panose="020F0502020204030204" pitchFamily="34" charset="0"/>
                <a:cs typeface="Calibri" panose="020F0502020204030204" pitchFamily="34" charset="0"/>
              </a:rPr>
              <a:t>Aspects of Care: </a:t>
            </a:r>
          </a:p>
          <a:p>
            <a:pPr marL="342900" marR="0" lvl="0" indent="-342900">
              <a:spcBef>
                <a:spcPts val="0"/>
              </a:spcBef>
              <a:spcAft>
                <a:spcPts val="0"/>
              </a:spcAft>
              <a:buSzPts val="550"/>
              <a:buFont typeface="Calibri" panose="020F0502020204030204" pitchFamily="34" charset="0"/>
              <a:buChar char="•"/>
              <a:tabLst>
                <a:tab pos="271780" algn="l"/>
              </a:tabLst>
            </a:pPr>
            <a:endParaRPr lang="en-US" sz="2000">
              <a:solidFill>
                <a:schemeClr val="accent6">
                  <a:lumMod val="10000"/>
                </a:schemeClr>
              </a:solidFill>
              <a:latin typeface="+mn-lt"/>
              <a:ea typeface="Calibri" panose="020F0502020204030204" pitchFamily="34" charset="0"/>
              <a:cs typeface="Calibri" panose="020F0502020204030204" pitchFamily="34" charset="0"/>
            </a:endParaRPr>
          </a:p>
          <a:p>
            <a:pPr marL="457200" lvl="1" indent="-457200">
              <a:spcBef>
                <a:spcPts val="600"/>
              </a:spcBef>
            </a:pPr>
            <a:r>
              <a:rPr lang="en-US" sz="2000">
                <a:solidFill>
                  <a:schemeClr val="accent6">
                    <a:lumMod val="10000"/>
                  </a:schemeClr>
                </a:solidFill>
                <a:latin typeface="+mn-lt"/>
                <a:ea typeface="Calibri" panose="020F0502020204030204" pitchFamily="34" charset="0"/>
                <a:cs typeface="Calibri" panose="020F0502020204030204" pitchFamily="34" charset="0"/>
              </a:rPr>
              <a:t>Use of Health Risk Assessments to determine needs</a:t>
            </a:r>
          </a:p>
          <a:p>
            <a:pPr marL="457200" lvl="1" indent="-457200">
              <a:spcBef>
                <a:spcPts val="600"/>
              </a:spcBef>
            </a:pPr>
            <a:r>
              <a:rPr lang="en-US" sz="2000">
                <a:solidFill>
                  <a:schemeClr val="accent6">
                    <a:lumMod val="10000"/>
                  </a:schemeClr>
                </a:solidFill>
                <a:latin typeface="+mn-lt"/>
                <a:ea typeface="Calibri" panose="020F0502020204030204" pitchFamily="34" charset="0"/>
                <a:cs typeface="Calibri" panose="020F0502020204030204" pitchFamily="34" charset="0"/>
              </a:rPr>
              <a:t>Facilitating access to essential services, affordable care and health services</a:t>
            </a:r>
          </a:p>
          <a:p>
            <a:pPr marL="457200" lvl="1" indent="-457200">
              <a:spcBef>
                <a:spcPts val="600"/>
              </a:spcBef>
            </a:pPr>
            <a:r>
              <a:rPr lang="en-US" sz="2000">
                <a:solidFill>
                  <a:schemeClr val="accent6">
                    <a:lumMod val="10000"/>
                  </a:schemeClr>
                </a:solidFill>
                <a:latin typeface="+mn-lt"/>
                <a:ea typeface="Calibri" panose="020F0502020204030204" pitchFamily="34" charset="0"/>
                <a:cs typeface="Calibri" panose="020F0502020204030204" pitchFamily="34" charset="0"/>
              </a:rPr>
              <a:t>Provide for face-to-face encounters for the delivery of health care, care management, or care coordination services</a:t>
            </a:r>
          </a:p>
          <a:p>
            <a:pPr marL="457200" lvl="1" indent="-457200">
              <a:spcBef>
                <a:spcPts val="600"/>
              </a:spcBef>
            </a:pPr>
            <a:r>
              <a:rPr lang="en-US" sz="2000">
                <a:solidFill>
                  <a:schemeClr val="accent6">
                    <a:lumMod val="10000"/>
                  </a:schemeClr>
                </a:solidFill>
                <a:latin typeface="+mn-lt"/>
                <a:ea typeface="Calibri" panose="020F0502020204030204" pitchFamily="34" charset="0"/>
                <a:cs typeface="Calibri" panose="020F0502020204030204" pitchFamily="34" charset="0"/>
              </a:rPr>
              <a:t>Development of an individualized care plan</a:t>
            </a:r>
          </a:p>
          <a:p>
            <a:pPr marL="457200" lvl="1" indent="-457200">
              <a:spcBef>
                <a:spcPts val="600"/>
              </a:spcBef>
            </a:pPr>
            <a:r>
              <a:rPr lang="en-US" sz="2000">
                <a:solidFill>
                  <a:schemeClr val="accent6">
                    <a:lumMod val="10000"/>
                  </a:schemeClr>
                </a:solidFill>
                <a:latin typeface="+mn-lt"/>
                <a:ea typeface="Calibri" panose="020F0502020204030204" pitchFamily="34" charset="0"/>
                <a:cs typeface="Calibri" panose="020F0502020204030204" pitchFamily="34" charset="0"/>
              </a:rPr>
              <a:t>Coordination of care through use of an interdisciplinary care team</a:t>
            </a:r>
          </a:p>
          <a:p>
            <a:pPr marL="457200" lvl="1" indent="-457200">
              <a:spcBef>
                <a:spcPts val="600"/>
              </a:spcBef>
            </a:pPr>
            <a:r>
              <a:rPr lang="en-US" sz="2000">
                <a:solidFill>
                  <a:schemeClr val="accent6">
                    <a:lumMod val="10000"/>
                  </a:schemeClr>
                </a:solidFill>
                <a:latin typeface="+mn-lt"/>
                <a:ea typeface="Calibri" panose="020F0502020204030204" pitchFamily="34" charset="0"/>
                <a:cs typeface="Calibri" panose="020F0502020204030204" pitchFamily="34" charset="0"/>
              </a:rPr>
              <a:t>Transitional care across settings, providers, and health services</a:t>
            </a:r>
          </a:p>
          <a:p>
            <a:pPr marL="457200" lvl="1" indent="-457200">
              <a:spcBef>
                <a:spcPts val="600"/>
              </a:spcBef>
            </a:pPr>
            <a:r>
              <a:rPr lang="en-US" sz="2000">
                <a:solidFill>
                  <a:schemeClr val="accent6">
                    <a:lumMod val="10000"/>
                  </a:schemeClr>
                </a:solidFill>
                <a:latin typeface="+mn-lt"/>
                <a:ea typeface="Calibri" panose="020F0502020204030204" pitchFamily="34" charset="0"/>
                <a:cs typeface="Calibri" panose="020F0502020204030204" pitchFamily="34" charset="0"/>
              </a:rPr>
              <a:t>Appropriate utilization of services</a:t>
            </a:r>
          </a:p>
          <a:p>
            <a:pPr marL="457200" lvl="1" indent="-457200">
              <a:spcBef>
                <a:spcPts val="600"/>
              </a:spcBef>
            </a:pPr>
            <a:r>
              <a:rPr lang="en-US" sz="2000">
                <a:solidFill>
                  <a:schemeClr val="accent6">
                    <a:lumMod val="10000"/>
                  </a:schemeClr>
                </a:solidFill>
                <a:latin typeface="+mn-lt"/>
                <a:ea typeface="Calibri" panose="020F0502020204030204" pitchFamily="34" charset="0"/>
                <a:cs typeface="Calibri" panose="020F0502020204030204" pitchFamily="34" charset="0"/>
              </a:rPr>
              <a:t>Improving health outcomes</a:t>
            </a:r>
          </a:p>
          <a:p>
            <a:endParaRPr lang="en-US" sz="1800">
              <a:latin typeface="+mn-lt"/>
            </a:endParaRPr>
          </a:p>
          <a:p>
            <a:endParaRPr lang="en-US" sz="1800"/>
          </a:p>
        </p:txBody>
      </p:sp>
    </p:spTree>
    <p:extLst>
      <p:ext uri="{BB962C8B-B14F-4D97-AF65-F5344CB8AC3E}">
        <p14:creationId xmlns:p14="http://schemas.microsoft.com/office/powerpoint/2010/main" val="42720651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1B0C3A-5E47-D3B2-88AA-AC83E710DC54}"/>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7173FB4-CCC1-A126-6644-89B496959E43}"/>
              </a:ext>
            </a:extLst>
          </p:cNvPr>
          <p:cNvSpPr>
            <a:spLocks noGrp="1"/>
          </p:cNvSpPr>
          <p:nvPr>
            <p:ph type="body" sz="quarter" idx="12"/>
          </p:nvPr>
        </p:nvSpPr>
        <p:spPr>
          <a:xfrm>
            <a:off x="663576" y="101327"/>
            <a:ext cx="3802546" cy="435934"/>
          </a:xfrm>
        </p:spPr>
        <p:txBody>
          <a:bodyPr/>
          <a:lstStyle/>
          <a:p>
            <a:r>
              <a:rPr lang="en-US"/>
              <a:t>CY 2026 MODEL OF CARE TRAINING</a:t>
            </a:r>
          </a:p>
        </p:txBody>
      </p:sp>
      <p:sp>
        <p:nvSpPr>
          <p:cNvPr id="3" name="Text Placeholder 2">
            <a:extLst>
              <a:ext uri="{FF2B5EF4-FFF2-40B4-BE49-F238E27FC236}">
                <a16:creationId xmlns:a16="http://schemas.microsoft.com/office/drawing/2014/main" id="{E2FCCB03-11E5-BF2E-0782-2CE648878984}"/>
              </a:ext>
            </a:extLst>
          </p:cNvPr>
          <p:cNvSpPr>
            <a:spLocks noGrp="1"/>
          </p:cNvSpPr>
          <p:nvPr>
            <p:ph type="body" sz="quarter" idx="15"/>
          </p:nvPr>
        </p:nvSpPr>
        <p:spPr>
          <a:xfrm>
            <a:off x="663576" y="786708"/>
            <a:ext cx="9442950" cy="629015"/>
          </a:xfrm>
        </p:spPr>
        <p:txBody>
          <a:bodyPr/>
          <a:lstStyle/>
          <a:p>
            <a:r>
              <a:rPr lang="en-US" sz="3200"/>
              <a:t>SNP Staff Structure </a:t>
            </a:r>
          </a:p>
          <a:p>
            <a:endParaRPr lang="en-US" sz="2000"/>
          </a:p>
        </p:txBody>
      </p:sp>
      <p:graphicFrame>
        <p:nvGraphicFramePr>
          <p:cNvPr id="7" name="Diagram 6">
            <a:extLst>
              <a:ext uri="{FF2B5EF4-FFF2-40B4-BE49-F238E27FC236}">
                <a16:creationId xmlns:a16="http://schemas.microsoft.com/office/drawing/2014/main" id="{90966EC2-2035-F761-C6A3-D44625594C86}"/>
              </a:ext>
            </a:extLst>
          </p:cNvPr>
          <p:cNvGraphicFramePr/>
          <p:nvPr>
            <p:extLst>
              <p:ext uri="{D42A27DB-BD31-4B8C-83A1-F6EECF244321}">
                <p14:modId xmlns:p14="http://schemas.microsoft.com/office/powerpoint/2010/main" val="210626433"/>
              </p:ext>
            </p:extLst>
          </p:nvPr>
        </p:nvGraphicFramePr>
        <p:xfrm>
          <a:off x="1621409" y="1588695"/>
          <a:ext cx="8634953" cy="49346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579279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F73ABF-CC4B-F367-05B7-B0FE3AE72EE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3060D9AA-04C8-EADC-BA1E-8DBCEB7A99F8}"/>
              </a:ext>
            </a:extLst>
          </p:cNvPr>
          <p:cNvSpPr>
            <a:spLocks noGrp="1"/>
          </p:cNvSpPr>
          <p:nvPr>
            <p:ph type="body" sz="quarter" idx="12"/>
          </p:nvPr>
        </p:nvSpPr>
        <p:spPr>
          <a:xfrm>
            <a:off x="663576" y="101327"/>
            <a:ext cx="3802546" cy="435934"/>
          </a:xfrm>
        </p:spPr>
        <p:txBody>
          <a:bodyPr/>
          <a:lstStyle/>
          <a:p>
            <a:r>
              <a:rPr lang="en-US"/>
              <a:t>CY 2026 MODEL OF CARE TRAINING</a:t>
            </a:r>
          </a:p>
        </p:txBody>
      </p:sp>
      <p:sp>
        <p:nvSpPr>
          <p:cNvPr id="3" name="Text Placeholder 2">
            <a:extLst>
              <a:ext uri="{FF2B5EF4-FFF2-40B4-BE49-F238E27FC236}">
                <a16:creationId xmlns:a16="http://schemas.microsoft.com/office/drawing/2014/main" id="{2CE81B0E-3442-EB60-0FEA-0B7137F3D27F}"/>
              </a:ext>
            </a:extLst>
          </p:cNvPr>
          <p:cNvSpPr>
            <a:spLocks noGrp="1"/>
          </p:cNvSpPr>
          <p:nvPr>
            <p:ph type="body" sz="quarter" idx="15"/>
          </p:nvPr>
        </p:nvSpPr>
        <p:spPr>
          <a:xfrm>
            <a:off x="663576" y="786708"/>
            <a:ext cx="9442950" cy="629015"/>
          </a:xfrm>
        </p:spPr>
        <p:txBody>
          <a:bodyPr/>
          <a:lstStyle/>
          <a:p>
            <a:r>
              <a:rPr lang="en-US" sz="3200"/>
              <a:t>Health Risk Assessment (HRA)</a:t>
            </a:r>
          </a:p>
          <a:p>
            <a:endParaRPr lang="en-US" sz="2000"/>
          </a:p>
        </p:txBody>
      </p:sp>
      <p:graphicFrame>
        <p:nvGraphicFramePr>
          <p:cNvPr id="4" name="Diagram 3">
            <a:extLst>
              <a:ext uri="{FF2B5EF4-FFF2-40B4-BE49-F238E27FC236}">
                <a16:creationId xmlns:a16="http://schemas.microsoft.com/office/drawing/2014/main" id="{81E4AF1A-202B-EFC1-A7EE-C5E0697477A4}"/>
              </a:ext>
            </a:extLst>
          </p:cNvPr>
          <p:cNvGraphicFramePr/>
          <p:nvPr>
            <p:extLst>
              <p:ext uri="{D42A27DB-BD31-4B8C-83A1-F6EECF244321}">
                <p14:modId xmlns:p14="http://schemas.microsoft.com/office/powerpoint/2010/main" val="3043836851"/>
              </p:ext>
            </p:extLst>
          </p:nvPr>
        </p:nvGraphicFramePr>
        <p:xfrm>
          <a:off x="1567429" y="1264285"/>
          <a:ext cx="8707788" cy="43294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508717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644B4D-6F07-7785-FA5D-4F9077C38EA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3AA9C1C-F82C-EE73-DE76-12B8F4720D89}"/>
              </a:ext>
            </a:extLst>
          </p:cNvPr>
          <p:cNvSpPr>
            <a:spLocks noGrp="1"/>
          </p:cNvSpPr>
          <p:nvPr>
            <p:ph type="body" sz="quarter" idx="12"/>
          </p:nvPr>
        </p:nvSpPr>
        <p:spPr>
          <a:xfrm>
            <a:off x="663576" y="101327"/>
            <a:ext cx="3802546" cy="435934"/>
          </a:xfrm>
        </p:spPr>
        <p:txBody>
          <a:bodyPr/>
          <a:lstStyle/>
          <a:p>
            <a:r>
              <a:rPr lang="en-US"/>
              <a:t>CY 2026 MODEL OF CARE TRAINING</a:t>
            </a:r>
          </a:p>
        </p:txBody>
      </p:sp>
      <p:sp>
        <p:nvSpPr>
          <p:cNvPr id="3" name="Text Placeholder 2">
            <a:extLst>
              <a:ext uri="{FF2B5EF4-FFF2-40B4-BE49-F238E27FC236}">
                <a16:creationId xmlns:a16="http://schemas.microsoft.com/office/drawing/2014/main" id="{C2480A18-7900-C7E3-3FD8-E434B71FC19A}"/>
              </a:ext>
            </a:extLst>
          </p:cNvPr>
          <p:cNvSpPr>
            <a:spLocks noGrp="1"/>
          </p:cNvSpPr>
          <p:nvPr>
            <p:ph type="body" sz="quarter" idx="15"/>
          </p:nvPr>
        </p:nvSpPr>
        <p:spPr>
          <a:xfrm>
            <a:off x="663576" y="786708"/>
            <a:ext cx="9442950" cy="629015"/>
          </a:xfrm>
        </p:spPr>
        <p:txBody>
          <a:bodyPr/>
          <a:lstStyle/>
          <a:p>
            <a:r>
              <a:rPr lang="en-US" sz="3200"/>
              <a:t>Face-to-Face Encounter </a:t>
            </a:r>
          </a:p>
          <a:p>
            <a:endParaRPr lang="en-US" sz="2000"/>
          </a:p>
        </p:txBody>
      </p:sp>
      <p:sp>
        <p:nvSpPr>
          <p:cNvPr id="4" name="Text Placeholder 3">
            <a:extLst>
              <a:ext uri="{FF2B5EF4-FFF2-40B4-BE49-F238E27FC236}">
                <a16:creationId xmlns:a16="http://schemas.microsoft.com/office/drawing/2014/main" id="{63313AE1-E152-E56B-58A5-77D5C7E64256}"/>
              </a:ext>
            </a:extLst>
          </p:cNvPr>
          <p:cNvSpPr>
            <a:spLocks noGrp="1"/>
          </p:cNvSpPr>
          <p:nvPr>
            <p:ph type="body" sz="quarter" idx="11"/>
          </p:nvPr>
        </p:nvSpPr>
        <p:spPr>
          <a:xfrm>
            <a:off x="754740" y="1471873"/>
            <a:ext cx="9442950" cy="3914254"/>
          </a:xfrm>
        </p:spPr>
        <p:txBody>
          <a:bodyPr/>
          <a:lstStyle/>
          <a:p>
            <a:r>
              <a:rPr lang="en-US" sz="2000">
                <a:solidFill>
                  <a:schemeClr val="accent6">
                    <a:lumMod val="10000"/>
                  </a:schemeClr>
                </a:solidFill>
              </a:rPr>
              <a:t>Face-to-face encounters must:</a:t>
            </a:r>
          </a:p>
          <a:p>
            <a:pPr lvl="1" fontAlgn="base"/>
            <a:r>
              <a:rPr lang="en-US" sz="2000"/>
              <a:t>Occur at least annually beginning in the first 12 months of enrollment​</a:t>
            </a:r>
          </a:p>
          <a:p>
            <a:pPr lvl="1" fontAlgn="base"/>
            <a:r>
              <a:rPr lang="en-US" sz="2000"/>
              <a:t>Be between each enrollee and a member of the enrollee’s ICT, the plan’s case management and coordination staff or contracted plan health care providers​</a:t>
            </a:r>
          </a:p>
          <a:p>
            <a:pPr lvl="1" fontAlgn="base"/>
            <a:r>
              <a:rPr lang="en-US" sz="2000"/>
              <a:t>In-person, or real-time virtual​</a:t>
            </a:r>
          </a:p>
          <a:p>
            <a:pPr lvl="1" fontAlgn="base"/>
            <a:r>
              <a:rPr lang="en-US" sz="2000"/>
              <a:t>Have a defined intended outcome​</a:t>
            </a:r>
          </a:p>
          <a:p>
            <a:pPr lvl="1" fontAlgn="base"/>
            <a:r>
              <a:rPr lang="en-US" sz="2000"/>
              <a:t>Include clinical functions, assessments or services specified in the MOC​</a:t>
            </a:r>
          </a:p>
          <a:p>
            <a:pPr lvl="1" fontAlgn="base"/>
            <a:r>
              <a:rPr lang="en-US" sz="2000"/>
              <a:t>Be used to identify and address health concerns​</a:t>
            </a:r>
          </a:p>
          <a:p>
            <a:pPr lvl="1" fontAlgn="base"/>
            <a:r>
              <a:rPr lang="en-US" sz="2000"/>
              <a:t>Be used to activate care coordination follow ups (e.g., referrals, etc.)</a:t>
            </a:r>
          </a:p>
          <a:p>
            <a:endParaRPr lang="en-US" sz="1800">
              <a:latin typeface="+mn-lt"/>
            </a:endParaRPr>
          </a:p>
          <a:p>
            <a:endParaRPr lang="en-US" sz="1800"/>
          </a:p>
        </p:txBody>
      </p:sp>
    </p:spTree>
    <p:extLst>
      <p:ext uri="{BB962C8B-B14F-4D97-AF65-F5344CB8AC3E}">
        <p14:creationId xmlns:p14="http://schemas.microsoft.com/office/powerpoint/2010/main" val="42746563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972C00-DA65-9025-AF66-004C641B6782}"/>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C450CB48-DF79-57AA-1DE8-4853823F3069}"/>
              </a:ext>
            </a:extLst>
          </p:cNvPr>
          <p:cNvSpPr>
            <a:spLocks noGrp="1"/>
          </p:cNvSpPr>
          <p:nvPr>
            <p:ph type="body" sz="quarter" idx="12"/>
          </p:nvPr>
        </p:nvSpPr>
        <p:spPr>
          <a:xfrm>
            <a:off x="663576" y="101327"/>
            <a:ext cx="3802546" cy="435934"/>
          </a:xfrm>
        </p:spPr>
        <p:txBody>
          <a:bodyPr/>
          <a:lstStyle/>
          <a:p>
            <a:r>
              <a:rPr lang="en-US"/>
              <a:t>CY 2026 MODEL OF CARE TRAINING</a:t>
            </a:r>
          </a:p>
        </p:txBody>
      </p:sp>
      <p:sp>
        <p:nvSpPr>
          <p:cNvPr id="3" name="Text Placeholder 2">
            <a:extLst>
              <a:ext uri="{FF2B5EF4-FFF2-40B4-BE49-F238E27FC236}">
                <a16:creationId xmlns:a16="http://schemas.microsoft.com/office/drawing/2014/main" id="{BAEA9B08-4861-720C-468F-0F5F5F5EE68D}"/>
              </a:ext>
            </a:extLst>
          </p:cNvPr>
          <p:cNvSpPr>
            <a:spLocks noGrp="1"/>
          </p:cNvSpPr>
          <p:nvPr>
            <p:ph type="body" sz="quarter" idx="15"/>
          </p:nvPr>
        </p:nvSpPr>
        <p:spPr>
          <a:xfrm>
            <a:off x="663576" y="786708"/>
            <a:ext cx="9442950" cy="629015"/>
          </a:xfrm>
        </p:spPr>
        <p:txBody>
          <a:bodyPr/>
          <a:lstStyle/>
          <a:p>
            <a:r>
              <a:rPr lang="en-US" sz="3200"/>
              <a:t>Individualized Care Plan (ICP)</a:t>
            </a:r>
          </a:p>
          <a:p>
            <a:endParaRPr lang="en-US" sz="2000"/>
          </a:p>
        </p:txBody>
      </p:sp>
      <p:graphicFrame>
        <p:nvGraphicFramePr>
          <p:cNvPr id="7" name="Content Placeholder 3">
            <a:extLst>
              <a:ext uri="{FF2B5EF4-FFF2-40B4-BE49-F238E27FC236}">
                <a16:creationId xmlns:a16="http://schemas.microsoft.com/office/drawing/2014/main" id="{FA65FB7A-EA75-FBC1-35CE-55B64B05F6A1}"/>
              </a:ext>
            </a:extLst>
          </p:cNvPr>
          <p:cNvGraphicFramePr>
            <a:graphicFrameLocks/>
          </p:cNvGraphicFramePr>
          <p:nvPr>
            <p:extLst>
              <p:ext uri="{D42A27DB-BD31-4B8C-83A1-F6EECF244321}">
                <p14:modId xmlns:p14="http://schemas.microsoft.com/office/powerpoint/2010/main" val="4146702344"/>
              </p:ext>
            </p:extLst>
          </p:nvPr>
        </p:nvGraphicFramePr>
        <p:xfrm>
          <a:off x="1147538" y="1274321"/>
          <a:ext cx="10380886" cy="38067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425225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4DE2E6-97EC-EC6D-7888-F9CCDC76D9C4}"/>
              </a:ext>
            </a:extLst>
          </p:cNvPr>
          <p:cNvSpPr>
            <a:spLocks noGrp="1"/>
          </p:cNvSpPr>
          <p:nvPr>
            <p:ph type="body" sz="quarter" idx="12"/>
          </p:nvPr>
        </p:nvSpPr>
        <p:spPr>
          <a:xfrm>
            <a:off x="663576" y="101327"/>
            <a:ext cx="3802546" cy="435934"/>
          </a:xfrm>
        </p:spPr>
        <p:txBody>
          <a:bodyPr/>
          <a:lstStyle/>
          <a:p>
            <a:r>
              <a:rPr lang="en-US"/>
              <a:t>CY 2026 MODEL OF CARE TRAINING</a:t>
            </a:r>
          </a:p>
        </p:txBody>
      </p:sp>
      <p:sp>
        <p:nvSpPr>
          <p:cNvPr id="3" name="Text Placeholder 2">
            <a:extLst>
              <a:ext uri="{FF2B5EF4-FFF2-40B4-BE49-F238E27FC236}">
                <a16:creationId xmlns:a16="http://schemas.microsoft.com/office/drawing/2014/main" id="{2D387FE1-E745-6FE0-BBEA-D78D0B8C8B49}"/>
              </a:ext>
            </a:extLst>
          </p:cNvPr>
          <p:cNvSpPr>
            <a:spLocks noGrp="1"/>
          </p:cNvSpPr>
          <p:nvPr>
            <p:ph type="body" sz="quarter" idx="15"/>
          </p:nvPr>
        </p:nvSpPr>
        <p:spPr>
          <a:xfrm>
            <a:off x="663576" y="786708"/>
            <a:ext cx="9442950" cy="629015"/>
          </a:xfrm>
        </p:spPr>
        <p:txBody>
          <a:bodyPr/>
          <a:lstStyle/>
          <a:p>
            <a:r>
              <a:rPr lang="en-US" sz="3200"/>
              <a:t>Completing Annual Training</a:t>
            </a:r>
          </a:p>
          <a:p>
            <a:endParaRPr lang="en-US" sz="2000"/>
          </a:p>
        </p:txBody>
      </p:sp>
      <p:sp>
        <p:nvSpPr>
          <p:cNvPr id="4" name="Text Placeholder 3">
            <a:extLst>
              <a:ext uri="{FF2B5EF4-FFF2-40B4-BE49-F238E27FC236}">
                <a16:creationId xmlns:a16="http://schemas.microsoft.com/office/drawing/2014/main" id="{E643DE2E-C51A-912E-0D1E-AB1D4B087BD8}"/>
              </a:ext>
            </a:extLst>
          </p:cNvPr>
          <p:cNvSpPr>
            <a:spLocks noGrp="1"/>
          </p:cNvSpPr>
          <p:nvPr>
            <p:ph type="body" sz="quarter" idx="11"/>
          </p:nvPr>
        </p:nvSpPr>
        <p:spPr>
          <a:xfrm>
            <a:off x="757252" y="1469522"/>
            <a:ext cx="9442950" cy="3914254"/>
          </a:xfrm>
        </p:spPr>
        <p:txBody>
          <a:bodyPr/>
          <a:lstStyle/>
          <a:p>
            <a:r>
              <a:rPr lang="en-US" sz="2000">
                <a:solidFill>
                  <a:schemeClr val="accent6">
                    <a:lumMod val="10000"/>
                  </a:schemeClr>
                </a:solidFill>
                <a:latin typeface="+mn-lt"/>
              </a:rPr>
              <a:t>Since our Health Plan provides Dual Special Needs Plan (D-SNP) insurance to some of our membership, completion of annual Model of Care training is a requirement of Centers for Medicare and Medicaid Services (CMS).  </a:t>
            </a:r>
          </a:p>
          <a:p>
            <a:pPr lvl="1" fontAlgn="base"/>
            <a:r>
              <a:rPr lang="en-US" sz="2000">
                <a:solidFill>
                  <a:schemeClr val="accent6">
                    <a:lumMod val="10000"/>
                  </a:schemeClr>
                </a:solidFill>
              </a:rPr>
              <a:t>Your attendance and completion will be tracked each year.​</a:t>
            </a:r>
          </a:p>
          <a:p>
            <a:pPr lvl="1" fontAlgn="base"/>
            <a:r>
              <a:rPr lang="en-US" sz="2000">
                <a:solidFill>
                  <a:schemeClr val="accent6">
                    <a:lumMod val="10000"/>
                  </a:schemeClr>
                </a:solidFill>
              </a:rPr>
              <a:t>You must view every slide of this training to receive a successful completion status​</a:t>
            </a:r>
          </a:p>
          <a:p>
            <a:pPr lvl="1" fontAlgn="base"/>
            <a:r>
              <a:rPr lang="en-US" sz="2000">
                <a:solidFill>
                  <a:schemeClr val="accent6">
                    <a:lumMod val="10000"/>
                  </a:schemeClr>
                </a:solidFill>
              </a:rPr>
              <a:t>An attestation of the completion of this training is required.</a:t>
            </a:r>
          </a:p>
          <a:p>
            <a:endParaRPr lang="en-US" sz="1800"/>
          </a:p>
        </p:txBody>
      </p:sp>
    </p:spTree>
    <p:extLst>
      <p:ext uri="{BB962C8B-B14F-4D97-AF65-F5344CB8AC3E}">
        <p14:creationId xmlns:p14="http://schemas.microsoft.com/office/powerpoint/2010/main" val="15695886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357C89-C999-98F0-C47B-D704AD81BAFE}"/>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71A04991-BF7F-CBC4-99B8-AF38D35AC666}"/>
              </a:ext>
            </a:extLst>
          </p:cNvPr>
          <p:cNvSpPr>
            <a:spLocks noGrp="1"/>
          </p:cNvSpPr>
          <p:nvPr>
            <p:ph type="body" sz="quarter" idx="12"/>
          </p:nvPr>
        </p:nvSpPr>
        <p:spPr>
          <a:xfrm>
            <a:off x="663576" y="101327"/>
            <a:ext cx="3802546" cy="435934"/>
          </a:xfrm>
        </p:spPr>
        <p:txBody>
          <a:bodyPr/>
          <a:lstStyle/>
          <a:p>
            <a:r>
              <a:rPr lang="en-US"/>
              <a:t>CY 2026 MODEL OF CARE TRAINING</a:t>
            </a:r>
          </a:p>
        </p:txBody>
      </p:sp>
      <p:sp>
        <p:nvSpPr>
          <p:cNvPr id="3" name="Text Placeholder 2">
            <a:extLst>
              <a:ext uri="{FF2B5EF4-FFF2-40B4-BE49-F238E27FC236}">
                <a16:creationId xmlns:a16="http://schemas.microsoft.com/office/drawing/2014/main" id="{60E7771E-FA6F-2F5C-AF22-70085ACE333C}"/>
              </a:ext>
            </a:extLst>
          </p:cNvPr>
          <p:cNvSpPr>
            <a:spLocks noGrp="1"/>
          </p:cNvSpPr>
          <p:nvPr>
            <p:ph type="body" sz="quarter" idx="15"/>
          </p:nvPr>
        </p:nvSpPr>
        <p:spPr>
          <a:xfrm>
            <a:off x="663576" y="786708"/>
            <a:ext cx="9442950" cy="629015"/>
          </a:xfrm>
        </p:spPr>
        <p:txBody>
          <a:bodyPr/>
          <a:lstStyle/>
          <a:p>
            <a:r>
              <a:rPr lang="en-US" sz="3200"/>
              <a:t>Interdisciplinary Care Team (ICT)</a:t>
            </a:r>
          </a:p>
          <a:p>
            <a:endParaRPr lang="en-US" sz="2000"/>
          </a:p>
        </p:txBody>
      </p:sp>
      <p:sp>
        <p:nvSpPr>
          <p:cNvPr id="4" name="Text Placeholder 3">
            <a:extLst>
              <a:ext uri="{FF2B5EF4-FFF2-40B4-BE49-F238E27FC236}">
                <a16:creationId xmlns:a16="http://schemas.microsoft.com/office/drawing/2014/main" id="{83FFAC11-6004-84D6-EB9D-19AF2CFE5E0E}"/>
              </a:ext>
            </a:extLst>
          </p:cNvPr>
          <p:cNvSpPr>
            <a:spLocks noGrp="1"/>
          </p:cNvSpPr>
          <p:nvPr>
            <p:ph type="body" sz="quarter" idx="11"/>
          </p:nvPr>
        </p:nvSpPr>
        <p:spPr>
          <a:xfrm>
            <a:off x="663576" y="1471873"/>
            <a:ext cx="9442950" cy="3914254"/>
          </a:xfrm>
        </p:spPr>
        <p:txBody>
          <a:bodyPr/>
          <a:lstStyle/>
          <a:p>
            <a:r>
              <a:rPr lang="en-US" sz="2000" dirty="0">
                <a:latin typeface="Century Gothic"/>
              </a:rPr>
              <a:t>Composition of ICT is specific to member needs:</a:t>
            </a:r>
          </a:p>
          <a:p>
            <a:pPr marL="457200" indent="-457200">
              <a:buFont typeface="Arial" panose="020B0604020202020204" pitchFamily="34" charset="0"/>
              <a:buChar char="•"/>
            </a:pPr>
            <a:r>
              <a:rPr lang="en-US" sz="2000" dirty="0">
                <a:latin typeface="Century Gothic"/>
              </a:rPr>
              <a:t>All DSNP members have care coordinated by an ICT</a:t>
            </a:r>
          </a:p>
          <a:p>
            <a:pPr marL="457200" indent="-457200">
              <a:buFont typeface="Arial" panose="020B0604020202020204" pitchFamily="34" charset="0"/>
              <a:buChar char="•"/>
            </a:pPr>
            <a:r>
              <a:rPr lang="en-US" sz="2000" dirty="0">
                <a:latin typeface="Century Gothic"/>
              </a:rPr>
              <a:t>Composition based on member needs and includes member/caregiver, PCP and other providers</a:t>
            </a:r>
          </a:p>
          <a:p>
            <a:pPr marL="457200" indent="-457200">
              <a:buFont typeface="Arial" panose="020B0604020202020204" pitchFamily="34" charset="0"/>
              <a:buChar char="•"/>
            </a:pPr>
            <a:r>
              <a:rPr lang="en-US" sz="2000" dirty="0">
                <a:latin typeface="Century Gothic"/>
              </a:rPr>
              <a:t>ICT members have distinct roles and responsibilities</a:t>
            </a:r>
          </a:p>
          <a:p>
            <a:pPr marL="457200" indent="-457200">
              <a:buFont typeface="Arial" panose="020B0604020202020204" pitchFamily="34" charset="0"/>
              <a:buChar char="•"/>
            </a:pPr>
            <a:r>
              <a:rPr lang="en-US" sz="2000" dirty="0">
                <a:latin typeface="Century Gothic"/>
              </a:rPr>
              <a:t>ICT members use outcomes to evaluate and continually improve health status of members</a:t>
            </a:r>
          </a:p>
          <a:p>
            <a:pPr marL="457200" indent="-457200">
              <a:buFont typeface="Arial" panose="020B0604020202020204" pitchFamily="34" charset="0"/>
              <a:buChar char="•"/>
            </a:pPr>
            <a:r>
              <a:rPr lang="en-US" sz="2000" dirty="0">
                <a:latin typeface="Century Gothic"/>
              </a:rPr>
              <a:t>ICT members exchange member information regularly</a:t>
            </a:r>
          </a:p>
          <a:p>
            <a:pPr marL="457200" indent="-457200">
              <a:buChar char="•"/>
            </a:pPr>
            <a:r>
              <a:rPr lang="en-US" sz="2000" dirty="0">
                <a:latin typeface="+mn-lt"/>
              </a:rPr>
              <a:t>The member's Primary Care Provider is an important contributing member of the ICT</a:t>
            </a:r>
          </a:p>
          <a:p>
            <a:endParaRPr lang="en-US" sz="1800" dirty="0"/>
          </a:p>
          <a:p>
            <a:endParaRPr lang="en-US" sz="1800"/>
          </a:p>
        </p:txBody>
      </p:sp>
    </p:spTree>
    <p:extLst>
      <p:ext uri="{BB962C8B-B14F-4D97-AF65-F5344CB8AC3E}">
        <p14:creationId xmlns:p14="http://schemas.microsoft.com/office/powerpoint/2010/main" val="27521799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4D65F3-48BA-2D64-1542-FF4B0B1697F2}"/>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6673B257-E94E-3389-D5BE-7F94E87495CB}"/>
              </a:ext>
            </a:extLst>
          </p:cNvPr>
          <p:cNvSpPr>
            <a:spLocks noGrp="1"/>
          </p:cNvSpPr>
          <p:nvPr>
            <p:ph type="body" sz="quarter" idx="12"/>
          </p:nvPr>
        </p:nvSpPr>
        <p:spPr>
          <a:xfrm>
            <a:off x="663576" y="101327"/>
            <a:ext cx="3802546" cy="435934"/>
          </a:xfrm>
        </p:spPr>
        <p:txBody>
          <a:bodyPr/>
          <a:lstStyle/>
          <a:p>
            <a:r>
              <a:rPr lang="en-US"/>
              <a:t>CY 2026 MODEL OF CARE TRAINING</a:t>
            </a:r>
          </a:p>
        </p:txBody>
      </p:sp>
      <p:sp>
        <p:nvSpPr>
          <p:cNvPr id="3" name="Text Placeholder 2">
            <a:extLst>
              <a:ext uri="{FF2B5EF4-FFF2-40B4-BE49-F238E27FC236}">
                <a16:creationId xmlns:a16="http://schemas.microsoft.com/office/drawing/2014/main" id="{16879C40-F1C1-CB24-BA9F-B285AE21DB31}"/>
              </a:ext>
            </a:extLst>
          </p:cNvPr>
          <p:cNvSpPr>
            <a:spLocks noGrp="1"/>
          </p:cNvSpPr>
          <p:nvPr>
            <p:ph type="body" sz="quarter" idx="15"/>
          </p:nvPr>
        </p:nvSpPr>
        <p:spPr>
          <a:xfrm>
            <a:off x="663576" y="786708"/>
            <a:ext cx="9442950" cy="629015"/>
          </a:xfrm>
        </p:spPr>
        <p:txBody>
          <a:bodyPr/>
          <a:lstStyle/>
          <a:p>
            <a:r>
              <a:rPr lang="en-US" sz="3200"/>
              <a:t>Interdisciplinary Care Team (ICT)</a:t>
            </a:r>
          </a:p>
          <a:p>
            <a:endParaRPr lang="en-US" sz="2000"/>
          </a:p>
        </p:txBody>
      </p:sp>
      <p:sp>
        <p:nvSpPr>
          <p:cNvPr id="4" name="Text Placeholder 3">
            <a:extLst>
              <a:ext uri="{FF2B5EF4-FFF2-40B4-BE49-F238E27FC236}">
                <a16:creationId xmlns:a16="http://schemas.microsoft.com/office/drawing/2014/main" id="{3684D734-AA44-D940-5FE6-2C0EBC7E5BC0}"/>
              </a:ext>
            </a:extLst>
          </p:cNvPr>
          <p:cNvSpPr>
            <a:spLocks noGrp="1"/>
          </p:cNvSpPr>
          <p:nvPr>
            <p:ph type="body" sz="quarter" idx="11"/>
          </p:nvPr>
        </p:nvSpPr>
        <p:spPr>
          <a:xfrm>
            <a:off x="745312" y="1471873"/>
            <a:ext cx="9442950" cy="3914254"/>
          </a:xfrm>
        </p:spPr>
        <p:txBody>
          <a:bodyPr/>
          <a:lstStyle/>
          <a:p>
            <a:r>
              <a:rPr lang="en-US" sz="2000">
                <a:solidFill>
                  <a:schemeClr val="accent6">
                    <a:lumMod val="10000"/>
                  </a:schemeClr>
                </a:solidFill>
                <a:ea typeface="Calibri" panose="020F0502020204030204" pitchFamily="34" charset="0"/>
                <a:cs typeface="Calibri" panose="020F0502020204030204" pitchFamily="34" charset="0"/>
              </a:rPr>
              <a:t>Member Participation</a:t>
            </a:r>
          </a:p>
          <a:p>
            <a:pPr marL="457200" indent="-457200">
              <a:buFont typeface="Arial" panose="020B0604020202020204" pitchFamily="34" charset="0"/>
              <a:buChar char="•"/>
            </a:pPr>
            <a:r>
              <a:rPr lang="en-US" sz="2000">
                <a:solidFill>
                  <a:schemeClr val="accent6">
                    <a:lumMod val="10000"/>
                  </a:schemeClr>
                </a:solidFill>
                <a:ea typeface="Calibri" panose="020F0502020204030204" pitchFamily="34" charset="0"/>
                <a:cs typeface="Calibri" panose="020F0502020204030204" pitchFamily="34" charset="0"/>
              </a:rPr>
              <a:t>Member receives a “Welcome Letter”</a:t>
            </a:r>
          </a:p>
          <a:p>
            <a:pPr marL="457200" indent="-457200">
              <a:buFont typeface="Arial" panose="020B0604020202020204" pitchFamily="34" charset="0"/>
              <a:buChar char="•"/>
            </a:pPr>
            <a:r>
              <a:rPr lang="en-US" sz="2000">
                <a:solidFill>
                  <a:schemeClr val="accent6">
                    <a:lumMod val="10000"/>
                  </a:schemeClr>
                </a:solidFill>
                <a:ea typeface="Calibri" panose="020F0502020204030204" pitchFamily="34" charset="0"/>
                <a:cs typeface="Calibri" panose="020F0502020204030204" pitchFamily="34" charset="0"/>
              </a:rPr>
              <a:t>Outreach by case management staff to conduct HRA by telephone</a:t>
            </a:r>
          </a:p>
          <a:p>
            <a:pPr marL="457200" indent="-457200">
              <a:buFont typeface="Arial" panose="020B0604020202020204" pitchFamily="34" charset="0"/>
              <a:buChar char="•"/>
            </a:pPr>
            <a:r>
              <a:rPr lang="en-US" sz="2000">
                <a:solidFill>
                  <a:schemeClr val="accent6">
                    <a:lumMod val="10000"/>
                  </a:schemeClr>
                </a:solidFill>
                <a:ea typeface="Calibri" panose="020F0502020204030204" pitchFamily="34" charset="0"/>
                <a:cs typeface="Calibri" panose="020F0502020204030204" pitchFamily="34" charset="0"/>
              </a:rPr>
              <a:t>Member/caregiver encouraged to participate in care plan development and ICT</a:t>
            </a:r>
          </a:p>
          <a:p>
            <a:pPr marL="457200" indent="-457200">
              <a:buFont typeface="Arial" panose="020B0604020202020204" pitchFamily="34" charset="0"/>
              <a:buChar char="•"/>
            </a:pPr>
            <a:r>
              <a:rPr lang="en-US" sz="2000">
                <a:solidFill>
                  <a:schemeClr val="accent6">
                    <a:lumMod val="10000"/>
                  </a:schemeClr>
                </a:solidFill>
                <a:ea typeface="Calibri" panose="020F0502020204030204" pitchFamily="34" charset="0"/>
                <a:cs typeface="Calibri" panose="020F0502020204030204" pitchFamily="34" charset="0"/>
              </a:rPr>
              <a:t>Case Manager communicates with member/caregiver to discuss care coordination program and individualized care plan</a:t>
            </a:r>
          </a:p>
          <a:p>
            <a:pPr marL="457200" indent="-457200">
              <a:buFont typeface="Arial" panose="020B0604020202020204" pitchFamily="34" charset="0"/>
              <a:buChar char="•"/>
            </a:pPr>
            <a:r>
              <a:rPr lang="en-US" sz="2000">
                <a:solidFill>
                  <a:schemeClr val="accent6">
                    <a:lumMod val="10000"/>
                  </a:schemeClr>
                </a:solidFill>
                <a:ea typeface="Calibri" panose="020F0502020204030204" pitchFamily="34" charset="0"/>
                <a:cs typeface="Calibri" panose="020F0502020204030204" pitchFamily="34" charset="0"/>
              </a:rPr>
              <a:t>Member/caregiver encouraged to inform plan for new or changes in condition</a:t>
            </a:r>
          </a:p>
          <a:p>
            <a:pPr marL="457200" indent="-457200">
              <a:buFont typeface="Arial" panose="020B0604020202020204" pitchFamily="34" charset="0"/>
              <a:buChar char="•"/>
            </a:pPr>
            <a:r>
              <a:rPr lang="en-US" sz="2000">
                <a:solidFill>
                  <a:schemeClr val="accent6">
                    <a:lumMod val="10000"/>
                  </a:schemeClr>
                </a:solidFill>
                <a:ea typeface="Calibri" panose="020F0502020204030204" pitchFamily="34" charset="0"/>
                <a:cs typeface="Calibri" panose="020F0502020204030204" pitchFamily="34" charset="0"/>
              </a:rPr>
              <a:t>Ongoing communication amongst ICT members is coordinated / ICT meetings as needed </a:t>
            </a:r>
            <a:endParaRPr lang="en-US" sz="2000">
              <a:solidFill>
                <a:schemeClr val="accent6">
                  <a:lumMod val="10000"/>
                </a:schemeClr>
              </a:solidFill>
            </a:endParaRPr>
          </a:p>
          <a:p>
            <a:endParaRPr lang="en-US" sz="1800">
              <a:latin typeface="+mn-lt"/>
            </a:endParaRPr>
          </a:p>
          <a:p>
            <a:endParaRPr lang="en-US" sz="1800"/>
          </a:p>
        </p:txBody>
      </p:sp>
    </p:spTree>
    <p:extLst>
      <p:ext uri="{BB962C8B-B14F-4D97-AF65-F5344CB8AC3E}">
        <p14:creationId xmlns:p14="http://schemas.microsoft.com/office/powerpoint/2010/main" val="36750376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731DB42-C3CA-3893-3E93-2C799F5A533C}"/>
              </a:ext>
            </a:extLst>
          </p:cNvPr>
          <p:cNvSpPr>
            <a:spLocks noGrp="1"/>
          </p:cNvSpPr>
          <p:nvPr>
            <p:ph type="body" sz="quarter" idx="12"/>
          </p:nvPr>
        </p:nvSpPr>
        <p:spPr/>
        <p:txBody>
          <a:bodyPr/>
          <a:lstStyle/>
          <a:p>
            <a:endParaRPr lang="en-US"/>
          </a:p>
          <a:p>
            <a:r>
              <a:rPr lang="en-US"/>
              <a:t>CY 2026 MODEL OF CARE TRAINING</a:t>
            </a:r>
          </a:p>
          <a:p>
            <a:endParaRPr lang="en-US"/>
          </a:p>
        </p:txBody>
      </p:sp>
      <p:sp>
        <p:nvSpPr>
          <p:cNvPr id="3" name="Text Placeholder 2">
            <a:extLst>
              <a:ext uri="{FF2B5EF4-FFF2-40B4-BE49-F238E27FC236}">
                <a16:creationId xmlns:a16="http://schemas.microsoft.com/office/drawing/2014/main" id="{0CC73C56-8388-DA46-42FD-72B1F7EC9489}"/>
              </a:ext>
            </a:extLst>
          </p:cNvPr>
          <p:cNvSpPr>
            <a:spLocks noGrp="1"/>
          </p:cNvSpPr>
          <p:nvPr>
            <p:ph type="body" sz="quarter" idx="15"/>
          </p:nvPr>
        </p:nvSpPr>
        <p:spPr>
          <a:xfrm>
            <a:off x="663576" y="604481"/>
            <a:ext cx="9202319" cy="1274561"/>
          </a:xfrm>
        </p:spPr>
        <p:txBody>
          <a:bodyPr/>
          <a:lstStyle/>
          <a:p>
            <a:r>
              <a:rPr lang="en-US"/>
              <a:t>Interdisciplinary Care Team (ICT)</a:t>
            </a:r>
          </a:p>
          <a:p>
            <a:endParaRPr lang="en-US"/>
          </a:p>
        </p:txBody>
      </p:sp>
      <p:sp>
        <p:nvSpPr>
          <p:cNvPr id="4" name="Text Placeholder 3">
            <a:extLst>
              <a:ext uri="{FF2B5EF4-FFF2-40B4-BE49-F238E27FC236}">
                <a16:creationId xmlns:a16="http://schemas.microsoft.com/office/drawing/2014/main" id="{5252EC4C-84CC-3C1E-6A48-988986908DEE}"/>
              </a:ext>
            </a:extLst>
          </p:cNvPr>
          <p:cNvSpPr>
            <a:spLocks noGrp="1"/>
          </p:cNvSpPr>
          <p:nvPr>
            <p:ph type="body" sz="quarter" idx="11"/>
          </p:nvPr>
        </p:nvSpPr>
        <p:spPr>
          <a:xfrm>
            <a:off x="663577" y="1856645"/>
            <a:ext cx="5432424" cy="3907277"/>
          </a:xfrm>
        </p:spPr>
        <p:txBody>
          <a:bodyPr/>
          <a:lstStyle/>
          <a:p>
            <a:pPr marL="285750" indent="-285750">
              <a:buFont typeface="Arial" panose="020B0604020202020204" pitchFamily="34" charset="0"/>
              <a:buChar char="•"/>
            </a:pPr>
            <a:r>
              <a:rPr lang="en-US" sz="2000" dirty="0">
                <a:solidFill>
                  <a:schemeClr val="accent6">
                    <a:lumMod val="10000"/>
                  </a:schemeClr>
                </a:solidFill>
                <a:latin typeface="Century Gothic"/>
              </a:rPr>
              <a:t>Member care plan must be administered through the ICT</a:t>
            </a:r>
          </a:p>
          <a:p>
            <a:pPr marL="285750" indent="-285750">
              <a:buFont typeface="Arial" panose="020B0604020202020204" pitchFamily="34" charset="0"/>
              <a:buChar char="•"/>
            </a:pPr>
            <a:r>
              <a:rPr lang="en-US" sz="2000" dirty="0">
                <a:solidFill>
                  <a:schemeClr val="accent6">
                    <a:lumMod val="10000"/>
                  </a:schemeClr>
                </a:solidFill>
                <a:latin typeface="Century Gothic"/>
              </a:rPr>
              <a:t>Invitees may participate in meeting or may decline</a:t>
            </a:r>
          </a:p>
          <a:p>
            <a:pPr marL="285750" indent="-285750">
              <a:buFont typeface="Arial" panose="020B0604020202020204" pitchFamily="34" charset="0"/>
              <a:buChar char="•"/>
            </a:pPr>
            <a:r>
              <a:rPr lang="en-US" sz="2000" dirty="0">
                <a:solidFill>
                  <a:schemeClr val="accent6">
                    <a:lumMod val="10000"/>
                  </a:schemeClr>
                </a:solidFill>
                <a:latin typeface="Century Gothic"/>
              </a:rPr>
              <a:t>Member care plan is reviewed and revised during ICT meeting, with or without member and/or external participants</a:t>
            </a:r>
          </a:p>
          <a:p>
            <a:pPr marL="285750" indent="-285750">
              <a:buChar char="•"/>
            </a:pPr>
            <a:r>
              <a:rPr lang="en-US" sz="2000" dirty="0">
                <a:solidFill>
                  <a:schemeClr val="accent6">
                    <a:lumMod val="10000"/>
                  </a:schemeClr>
                </a:solidFill>
                <a:latin typeface="Century Gothic"/>
              </a:rPr>
              <a:t>To reach Health Plan care coordination staff call: 800-822-6226 for assistance with member care issues</a:t>
            </a:r>
            <a:endParaRPr lang="en-US" sz="2000" dirty="0">
              <a:solidFill>
                <a:schemeClr val="accent6">
                  <a:lumMod val="10000"/>
                </a:schemeClr>
              </a:solidFill>
            </a:endParaRPr>
          </a:p>
          <a:p>
            <a:endParaRPr lang="en-US"/>
          </a:p>
        </p:txBody>
      </p:sp>
      <p:graphicFrame>
        <p:nvGraphicFramePr>
          <p:cNvPr id="6" name="Diagram 5">
            <a:extLst>
              <a:ext uri="{FF2B5EF4-FFF2-40B4-BE49-F238E27FC236}">
                <a16:creationId xmlns:a16="http://schemas.microsoft.com/office/drawing/2014/main" id="{E1D5CDA6-3B05-A9A6-3444-8FEB497BEC73}"/>
              </a:ext>
            </a:extLst>
          </p:cNvPr>
          <p:cNvGraphicFramePr/>
          <p:nvPr>
            <p:extLst>
              <p:ext uri="{D42A27DB-BD31-4B8C-83A1-F6EECF244321}">
                <p14:modId xmlns:p14="http://schemas.microsoft.com/office/powerpoint/2010/main" val="1964428143"/>
              </p:ext>
            </p:extLst>
          </p:nvPr>
        </p:nvGraphicFramePr>
        <p:xfrm>
          <a:off x="5024487" y="1093509"/>
          <a:ext cx="6806154" cy="53638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002678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7B21EBA-6DCB-1A25-D5C1-5CF820CB97DC}"/>
              </a:ext>
            </a:extLst>
          </p:cNvPr>
          <p:cNvSpPr>
            <a:spLocks noGrp="1"/>
          </p:cNvSpPr>
          <p:nvPr>
            <p:ph type="body" sz="quarter" idx="12"/>
          </p:nvPr>
        </p:nvSpPr>
        <p:spPr/>
        <p:txBody>
          <a:bodyPr/>
          <a:lstStyle/>
          <a:p>
            <a:endParaRPr lang="en-US"/>
          </a:p>
          <a:p>
            <a:r>
              <a:rPr lang="en-US"/>
              <a:t>CY 2026 MODEL OF CARE TRAINING</a:t>
            </a:r>
          </a:p>
          <a:p>
            <a:endParaRPr lang="en-US"/>
          </a:p>
        </p:txBody>
      </p:sp>
      <p:sp>
        <p:nvSpPr>
          <p:cNvPr id="6" name="Text Placeholder 5">
            <a:extLst>
              <a:ext uri="{FF2B5EF4-FFF2-40B4-BE49-F238E27FC236}">
                <a16:creationId xmlns:a16="http://schemas.microsoft.com/office/drawing/2014/main" id="{204CFCB8-E062-C7E8-CC1A-AD2EFFBAC158}"/>
              </a:ext>
            </a:extLst>
          </p:cNvPr>
          <p:cNvSpPr>
            <a:spLocks noGrp="1"/>
          </p:cNvSpPr>
          <p:nvPr>
            <p:ph type="body" sz="quarter" idx="15"/>
          </p:nvPr>
        </p:nvSpPr>
        <p:spPr>
          <a:xfrm>
            <a:off x="663576" y="743925"/>
            <a:ext cx="6250657" cy="1274561"/>
          </a:xfrm>
        </p:spPr>
        <p:txBody>
          <a:bodyPr/>
          <a:lstStyle/>
          <a:p>
            <a:r>
              <a:rPr lang="en-US" sz="3200"/>
              <a:t>Care Transition Protocols </a:t>
            </a:r>
          </a:p>
        </p:txBody>
      </p:sp>
      <p:graphicFrame>
        <p:nvGraphicFramePr>
          <p:cNvPr id="4" name="Diagram 3">
            <a:extLst>
              <a:ext uri="{FF2B5EF4-FFF2-40B4-BE49-F238E27FC236}">
                <a16:creationId xmlns:a16="http://schemas.microsoft.com/office/drawing/2014/main" id="{82CA67CA-D0D2-F95C-1D8C-1ECA49CE1A7C}"/>
              </a:ext>
            </a:extLst>
          </p:cNvPr>
          <p:cNvGraphicFramePr/>
          <p:nvPr>
            <p:extLst>
              <p:ext uri="{D42A27DB-BD31-4B8C-83A1-F6EECF244321}">
                <p14:modId xmlns:p14="http://schemas.microsoft.com/office/powerpoint/2010/main" val="2286933690"/>
              </p:ext>
            </p:extLst>
          </p:nvPr>
        </p:nvGraphicFramePr>
        <p:xfrm>
          <a:off x="2194707" y="1699750"/>
          <a:ext cx="7781027"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566524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6B3BB5-CB17-F378-CBEA-AE4A6423EF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71BAA2-8911-C8C3-EAAF-91425917EF08}"/>
              </a:ext>
            </a:extLst>
          </p:cNvPr>
          <p:cNvSpPr>
            <a:spLocks noGrp="1"/>
          </p:cNvSpPr>
          <p:nvPr>
            <p:ph type="ctrTitle"/>
          </p:nvPr>
        </p:nvSpPr>
        <p:spPr/>
        <p:txBody>
          <a:bodyPr/>
          <a:lstStyle/>
          <a:p>
            <a:r>
              <a:rPr lang="en-US"/>
              <a:t>MOC 3: Provider Network</a:t>
            </a:r>
          </a:p>
        </p:txBody>
      </p:sp>
      <p:pic>
        <p:nvPicPr>
          <p:cNvPr id="17" name="Picture Placeholder 16" descr="A doctor talking to a patient&#10;&#10;AI-generated content may be incorrect.">
            <a:extLst>
              <a:ext uri="{FF2B5EF4-FFF2-40B4-BE49-F238E27FC236}">
                <a16:creationId xmlns:a16="http://schemas.microsoft.com/office/drawing/2014/main" id="{205EA14E-6BBD-186E-6A54-467DD559156C}"/>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16682" r="16682"/>
          <a:stretch>
            <a:fillRect/>
          </a:stretch>
        </p:blipFill>
        <p:spPr/>
      </p:pic>
    </p:spTree>
    <p:extLst>
      <p:ext uri="{BB962C8B-B14F-4D97-AF65-F5344CB8AC3E}">
        <p14:creationId xmlns:p14="http://schemas.microsoft.com/office/powerpoint/2010/main" val="21897399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3480C1-97C6-CD9D-D47C-8A4C3D53E4F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064882B8-44F0-4B5A-E064-B02833E40CBC}"/>
              </a:ext>
            </a:extLst>
          </p:cNvPr>
          <p:cNvSpPr>
            <a:spLocks noGrp="1"/>
          </p:cNvSpPr>
          <p:nvPr>
            <p:ph type="body" sz="quarter" idx="12"/>
          </p:nvPr>
        </p:nvSpPr>
        <p:spPr>
          <a:xfrm>
            <a:off x="663576" y="101327"/>
            <a:ext cx="3802546" cy="435934"/>
          </a:xfrm>
        </p:spPr>
        <p:txBody>
          <a:bodyPr/>
          <a:lstStyle/>
          <a:p>
            <a:r>
              <a:rPr lang="en-US"/>
              <a:t>CY 2026 MODEL OF CARE TRAINING</a:t>
            </a:r>
          </a:p>
        </p:txBody>
      </p:sp>
      <p:sp>
        <p:nvSpPr>
          <p:cNvPr id="3" name="Text Placeholder 2">
            <a:extLst>
              <a:ext uri="{FF2B5EF4-FFF2-40B4-BE49-F238E27FC236}">
                <a16:creationId xmlns:a16="http://schemas.microsoft.com/office/drawing/2014/main" id="{A5A9996C-AF40-1D0F-572F-9C3A2C44FE08}"/>
              </a:ext>
            </a:extLst>
          </p:cNvPr>
          <p:cNvSpPr>
            <a:spLocks noGrp="1"/>
          </p:cNvSpPr>
          <p:nvPr>
            <p:ph type="body" sz="quarter" idx="15"/>
          </p:nvPr>
        </p:nvSpPr>
        <p:spPr>
          <a:xfrm>
            <a:off x="663576" y="786708"/>
            <a:ext cx="9442950" cy="629015"/>
          </a:xfrm>
        </p:spPr>
        <p:txBody>
          <a:bodyPr/>
          <a:lstStyle/>
          <a:p>
            <a:r>
              <a:rPr lang="en-US" sz="3200"/>
              <a:t>Specialized Expertise </a:t>
            </a:r>
          </a:p>
          <a:p>
            <a:endParaRPr lang="en-US" sz="2000"/>
          </a:p>
        </p:txBody>
      </p:sp>
      <p:graphicFrame>
        <p:nvGraphicFramePr>
          <p:cNvPr id="8" name="Diagram 7">
            <a:extLst>
              <a:ext uri="{FF2B5EF4-FFF2-40B4-BE49-F238E27FC236}">
                <a16:creationId xmlns:a16="http://schemas.microsoft.com/office/drawing/2014/main" id="{C6BE150F-3FB9-D6A1-403D-9DA49A0A417E}"/>
              </a:ext>
            </a:extLst>
          </p:cNvPr>
          <p:cNvGraphicFramePr/>
          <p:nvPr>
            <p:extLst>
              <p:ext uri="{D42A27DB-BD31-4B8C-83A1-F6EECF244321}">
                <p14:modId xmlns:p14="http://schemas.microsoft.com/office/powerpoint/2010/main" val="2708937040"/>
              </p:ext>
            </p:extLst>
          </p:nvPr>
        </p:nvGraphicFramePr>
        <p:xfrm>
          <a:off x="1374525" y="1514341"/>
          <a:ext cx="9442949" cy="4188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639593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72F22CA-151F-4B40-863E-A3998AB2F127}"/>
              </a:ext>
            </a:extLst>
          </p:cNvPr>
          <p:cNvSpPr>
            <a:spLocks noGrp="1"/>
          </p:cNvSpPr>
          <p:nvPr>
            <p:ph type="body" sz="quarter" idx="12"/>
          </p:nvPr>
        </p:nvSpPr>
        <p:spPr/>
        <p:txBody>
          <a:bodyPr/>
          <a:lstStyle/>
          <a:p>
            <a:endParaRPr lang="en-US"/>
          </a:p>
          <a:p>
            <a:r>
              <a:rPr lang="en-US"/>
              <a:t>CY 2026 MODEL OF CARE TRAINING</a:t>
            </a:r>
          </a:p>
          <a:p>
            <a:endParaRPr lang="en-US"/>
          </a:p>
        </p:txBody>
      </p:sp>
      <p:sp>
        <p:nvSpPr>
          <p:cNvPr id="6" name="Text Placeholder 5">
            <a:extLst>
              <a:ext uri="{FF2B5EF4-FFF2-40B4-BE49-F238E27FC236}">
                <a16:creationId xmlns:a16="http://schemas.microsoft.com/office/drawing/2014/main" id="{47D66BDE-CC7B-8F58-FD3A-865F3466D215}"/>
              </a:ext>
            </a:extLst>
          </p:cNvPr>
          <p:cNvSpPr>
            <a:spLocks noGrp="1"/>
          </p:cNvSpPr>
          <p:nvPr>
            <p:ph type="body" sz="quarter" idx="15"/>
          </p:nvPr>
        </p:nvSpPr>
        <p:spPr>
          <a:xfrm>
            <a:off x="663576" y="725072"/>
            <a:ext cx="9932152" cy="1274561"/>
          </a:xfrm>
        </p:spPr>
        <p:txBody>
          <a:bodyPr/>
          <a:lstStyle/>
          <a:p>
            <a:r>
              <a:rPr lang="en-US" sz="3200"/>
              <a:t>Clinical Practice Guidelines (CPGs)</a:t>
            </a:r>
          </a:p>
          <a:p>
            <a:r>
              <a:rPr lang="en-US" sz="3200"/>
              <a:t>Care Transition Protocols (CTPs)  </a:t>
            </a:r>
          </a:p>
        </p:txBody>
      </p:sp>
      <p:graphicFrame>
        <p:nvGraphicFramePr>
          <p:cNvPr id="4" name="Diagram 3">
            <a:extLst>
              <a:ext uri="{FF2B5EF4-FFF2-40B4-BE49-F238E27FC236}">
                <a16:creationId xmlns:a16="http://schemas.microsoft.com/office/drawing/2014/main" id="{D2265F70-3448-7141-A7CF-D21330C9FD3B}"/>
              </a:ext>
            </a:extLst>
          </p:cNvPr>
          <p:cNvGraphicFramePr/>
          <p:nvPr>
            <p:extLst>
              <p:ext uri="{D42A27DB-BD31-4B8C-83A1-F6EECF244321}">
                <p14:modId xmlns:p14="http://schemas.microsoft.com/office/powerpoint/2010/main" val="1710388936"/>
              </p:ext>
            </p:extLst>
          </p:nvPr>
        </p:nvGraphicFramePr>
        <p:xfrm>
          <a:off x="847700" y="1753385"/>
          <a:ext cx="9932152" cy="44683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215425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552411-04D8-A1EC-119D-7196155D85E0}"/>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AAA4CB55-5EF2-3813-69AF-63CE07FFFB57}"/>
              </a:ext>
            </a:extLst>
          </p:cNvPr>
          <p:cNvSpPr>
            <a:spLocks noGrp="1"/>
          </p:cNvSpPr>
          <p:nvPr>
            <p:ph type="body" sz="quarter" idx="12"/>
          </p:nvPr>
        </p:nvSpPr>
        <p:spPr>
          <a:xfrm>
            <a:off x="663576" y="101327"/>
            <a:ext cx="3802546" cy="435934"/>
          </a:xfrm>
        </p:spPr>
        <p:txBody>
          <a:bodyPr/>
          <a:lstStyle/>
          <a:p>
            <a:r>
              <a:rPr lang="en-US"/>
              <a:t>CY 2026 MODEL OF CARE TRAINING</a:t>
            </a:r>
          </a:p>
        </p:txBody>
      </p:sp>
      <p:sp>
        <p:nvSpPr>
          <p:cNvPr id="3" name="Text Placeholder 2">
            <a:extLst>
              <a:ext uri="{FF2B5EF4-FFF2-40B4-BE49-F238E27FC236}">
                <a16:creationId xmlns:a16="http://schemas.microsoft.com/office/drawing/2014/main" id="{9D8D9431-2BC3-80E7-7583-62C63DD5F98E}"/>
              </a:ext>
            </a:extLst>
          </p:cNvPr>
          <p:cNvSpPr>
            <a:spLocks noGrp="1"/>
          </p:cNvSpPr>
          <p:nvPr>
            <p:ph type="body" sz="quarter" idx="15"/>
          </p:nvPr>
        </p:nvSpPr>
        <p:spPr>
          <a:xfrm>
            <a:off x="663576" y="786708"/>
            <a:ext cx="9442950" cy="629015"/>
          </a:xfrm>
        </p:spPr>
        <p:txBody>
          <a:bodyPr/>
          <a:lstStyle/>
          <a:p>
            <a:r>
              <a:rPr lang="en-US" sz="3200"/>
              <a:t>Clinical Practice Guidelines </a:t>
            </a:r>
          </a:p>
          <a:p>
            <a:endParaRPr lang="en-US" sz="2000"/>
          </a:p>
        </p:txBody>
      </p:sp>
      <p:sp>
        <p:nvSpPr>
          <p:cNvPr id="4" name="Text Placeholder 3">
            <a:extLst>
              <a:ext uri="{FF2B5EF4-FFF2-40B4-BE49-F238E27FC236}">
                <a16:creationId xmlns:a16="http://schemas.microsoft.com/office/drawing/2014/main" id="{F03F959E-732C-823E-9386-F7399A25B7E8}"/>
              </a:ext>
            </a:extLst>
          </p:cNvPr>
          <p:cNvSpPr>
            <a:spLocks noGrp="1"/>
          </p:cNvSpPr>
          <p:nvPr>
            <p:ph type="body" sz="quarter" idx="11"/>
          </p:nvPr>
        </p:nvSpPr>
        <p:spPr>
          <a:xfrm>
            <a:off x="801874" y="1471873"/>
            <a:ext cx="9442950" cy="3914254"/>
          </a:xfrm>
        </p:spPr>
        <p:txBody>
          <a:bodyPr/>
          <a:lstStyle/>
          <a:p>
            <a:pPr marR="477520">
              <a:lnSpc>
                <a:spcPct val="103000"/>
              </a:lnSpc>
              <a:spcBef>
                <a:spcPts val="490"/>
              </a:spcBef>
              <a:spcAft>
                <a:spcPts val="0"/>
              </a:spcAft>
              <a:buSzPct val="100000"/>
              <a:tabLst>
                <a:tab pos="226695" algn="l"/>
              </a:tabLst>
            </a:pPr>
            <a:r>
              <a:rPr lang="en-US" sz="2000">
                <a:ea typeface="Calibri" panose="020F0502020204030204" pitchFamily="34" charset="0"/>
                <a:cs typeface="Calibri" panose="020F0502020204030204" pitchFamily="34" charset="0"/>
              </a:rPr>
              <a:t>Available on Health Plan Website </a:t>
            </a:r>
          </a:p>
          <a:p>
            <a:endParaRPr lang="en-US" sz="1800">
              <a:latin typeface="+mn-lt"/>
            </a:endParaRPr>
          </a:p>
          <a:p>
            <a:endParaRPr lang="en-US" sz="1800"/>
          </a:p>
        </p:txBody>
      </p:sp>
      <p:pic>
        <p:nvPicPr>
          <p:cNvPr id="6" name="Picture 5">
            <a:extLst>
              <a:ext uri="{FF2B5EF4-FFF2-40B4-BE49-F238E27FC236}">
                <a16:creationId xmlns:a16="http://schemas.microsoft.com/office/drawing/2014/main" id="{FCCB382E-C770-7715-C057-03A63F7DC71D}"/>
              </a:ext>
            </a:extLst>
          </p:cNvPr>
          <p:cNvPicPr>
            <a:picLocks noChangeAspect="1"/>
          </p:cNvPicPr>
          <p:nvPr/>
        </p:nvPicPr>
        <p:blipFill>
          <a:blip r:embed="rId2"/>
          <a:stretch>
            <a:fillRect/>
          </a:stretch>
        </p:blipFill>
        <p:spPr>
          <a:xfrm>
            <a:off x="2147612" y="1949199"/>
            <a:ext cx="7218860" cy="3955371"/>
          </a:xfrm>
          <a:prstGeom prst="rect">
            <a:avLst/>
          </a:prstGeom>
        </p:spPr>
      </p:pic>
    </p:spTree>
    <p:extLst>
      <p:ext uri="{BB962C8B-B14F-4D97-AF65-F5344CB8AC3E}">
        <p14:creationId xmlns:p14="http://schemas.microsoft.com/office/powerpoint/2010/main" val="13649354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1E7A4DF-4104-8A34-6714-73E53D510868}"/>
              </a:ext>
            </a:extLst>
          </p:cNvPr>
          <p:cNvSpPr>
            <a:spLocks noGrp="1"/>
          </p:cNvSpPr>
          <p:nvPr>
            <p:ph type="body" sz="quarter" idx="10"/>
          </p:nvPr>
        </p:nvSpPr>
        <p:spPr>
          <a:xfrm>
            <a:off x="376424" y="336924"/>
            <a:ext cx="7965319" cy="631265"/>
          </a:xfrm>
        </p:spPr>
        <p:txBody>
          <a:bodyPr/>
          <a:lstStyle/>
          <a:p>
            <a:r>
              <a:rPr lang="en-US"/>
              <a:t>MOC Training for Providers</a:t>
            </a:r>
          </a:p>
        </p:txBody>
      </p:sp>
      <p:graphicFrame>
        <p:nvGraphicFramePr>
          <p:cNvPr id="4" name="Diagram 3">
            <a:extLst>
              <a:ext uri="{FF2B5EF4-FFF2-40B4-BE49-F238E27FC236}">
                <a16:creationId xmlns:a16="http://schemas.microsoft.com/office/drawing/2014/main" id="{6B6E56D3-8970-D65E-86C1-9A5EB8AE0146}"/>
              </a:ext>
            </a:extLst>
          </p:cNvPr>
          <p:cNvGraphicFramePr/>
          <p:nvPr>
            <p:extLst>
              <p:ext uri="{D42A27DB-BD31-4B8C-83A1-F6EECF244321}">
                <p14:modId xmlns:p14="http://schemas.microsoft.com/office/powerpoint/2010/main" val="36871301"/>
              </p:ext>
            </p:extLst>
          </p:nvPr>
        </p:nvGraphicFramePr>
        <p:xfrm>
          <a:off x="556181" y="1150070"/>
          <a:ext cx="10473180" cy="47793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850426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7C9694-85B4-8031-7521-0A02123235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04374C-CAB1-9152-4697-6901BE294DAB}"/>
              </a:ext>
            </a:extLst>
          </p:cNvPr>
          <p:cNvSpPr>
            <a:spLocks noGrp="1"/>
          </p:cNvSpPr>
          <p:nvPr>
            <p:ph type="ctrTitle"/>
          </p:nvPr>
        </p:nvSpPr>
        <p:spPr/>
        <p:txBody>
          <a:bodyPr/>
          <a:lstStyle/>
          <a:p>
            <a:r>
              <a:rPr lang="en-US"/>
              <a:t>MOC 4: Quality Measurement &amp; Performance Improvement</a:t>
            </a:r>
          </a:p>
        </p:txBody>
      </p:sp>
      <p:pic>
        <p:nvPicPr>
          <p:cNvPr id="5" name="Picture Placeholder 4" descr="A group of people sitting on a bed&#10;&#10;AI-generated content may be incorrect.">
            <a:extLst>
              <a:ext uri="{FF2B5EF4-FFF2-40B4-BE49-F238E27FC236}">
                <a16:creationId xmlns:a16="http://schemas.microsoft.com/office/drawing/2014/main" id="{CA62E72F-8D8F-E4EC-7755-9E9BE2951371}"/>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16679" r="16679"/>
          <a:stretch>
            <a:fillRect/>
          </a:stretch>
        </p:blipFill>
        <p:spPr/>
      </p:pic>
    </p:spTree>
    <p:extLst>
      <p:ext uri="{BB962C8B-B14F-4D97-AF65-F5344CB8AC3E}">
        <p14:creationId xmlns:p14="http://schemas.microsoft.com/office/powerpoint/2010/main" val="6060367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231609-003B-1AFD-55FD-B2A994F86102}"/>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F00B3046-7E0B-4E5E-E081-4F26435BCD60}"/>
              </a:ext>
            </a:extLst>
          </p:cNvPr>
          <p:cNvSpPr>
            <a:spLocks noGrp="1"/>
          </p:cNvSpPr>
          <p:nvPr>
            <p:ph type="body" sz="quarter" idx="12"/>
          </p:nvPr>
        </p:nvSpPr>
        <p:spPr>
          <a:xfrm>
            <a:off x="663576" y="101327"/>
            <a:ext cx="3802546" cy="435934"/>
          </a:xfrm>
        </p:spPr>
        <p:txBody>
          <a:bodyPr/>
          <a:lstStyle/>
          <a:p>
            <a:r>
              <a:rPr lang="en-US"/>
              <a:t>CY 2026 MODEL OF CARE TRAINING</a:t>
            </a:r>
          </a:p>
        </p:txBody>
      </p:sp>
      <p:sp>
        <p:nvSpPr>
          <p:cNvPr id="3" name="Text Placeholder 2">
            <a:extLst>
              <a:ext uri="{FF2B5EF4-FFF2-40B4-BE49-F238E27FC236}">
                <a16:creationId xmlns:a16="http://schemas.microsoft.com/office/drawing/2014/main" id="{638B71C4-4474-EB61-277E-955FDCB82C30}"/>
              </a:ext>
            </a:extLst>
          </p:cNvPr>
          <p:cNvSpPr>
            <a:spLocks noGrp="1"/>
          </p:cNvSpPr>
          <p:nvPr>
            <p:ph type="body" sz="quarter" idx="15"/>
          </p:nvPr>
        </p:nvSpPr>
        <p:spPr>
          <a:xfrm>
            <a:off x="663576" y="786708"/>
            <a:ext cx="9442950" cy="629015"/>
          </a:xfrm>
        </p:spPr>
        <p:txBody>
          <a:bodyPr/>
          <a:lstStyle/>
          <a:p>
            <a:r>
              <a:rPr lang="en-US" sz="3200"/>
              <a:t>Objectives </a:t>
            </a:r>
          </a:p>
          <a:p>
            <a:endParaRPr lang="en-US" sz="2000"/>
          </a:p>
        </p:txBody>
      </p:sp>
      <p:sp>
        <p:nvSpPr>
          <p:cNvPr id="4" name="Text Placeholder 3">
            <a:extLst>
              <a:ext uri="{FF2B5EF4-FFF2-40B4-BE49-F238E27FC236}">
                <a16:creationId xmlns:a16="http://schemas.microsoft.com/office/drawing/2014/main" id="{5E40D11D-9FB3-6DA4-A01D-87B99CC4D74E}"/>
              </a:ext>
            </a:extLst>
          </p:cNvPr>
          <p:cNvSpPr>
            <a:spLocks noGrp="1"/>
          </p:cNvSpPr>
          <p:nvPr>
            <p:ph type="body" sz="quarter" idx="11"/>
          </p:nvPr>
        </p:nvSpPr>
        <p:spPr>
          <a:xfrm>
            <a:off x="914400" y="1471873"/>
            <a:ext cx="9442950" cy="3914254"/>
          </a:xfrm>
        </p:spPr>
        <p:txBody>
          <a:bodyPr/>
          <a:lstStyle/>
          <a:p>
            <a:pPr marR="477520">
              <a:lnSpc>
                <a:spcPct val="103000"/>
              </a:lnSpc>
              <a:spcBef>
                <a:spcPts val="490"/>
              </a:spcBef>
              <a:spcAft>
                <a:spcPts val="0"/>
              </a:spcAft>
              <a:buSzPct val="100000"/>
              <a:tabLst>
                <a:tab pos="226695" algn="l"/>
              </a:tabLst>
            </a:pPr>
            <a:r>
              <a:rPr lang="en-US" sz="2000" dirty="0">
                <a:solidFill>
                  <a:schemeClr val="accent6">
                    <a:lumMod val="10000"/>
                  </a:schemeClr>
                </a:solidFill>
                <a:latin typeface="+mn-lt"/>
                <a:ea typeface="Calibri"/>
                <a:cs typeface="Calibri"/>
              </a:rPr>
              <a:t>Objectives for this annual training are:</a:t>
            </a:r>
          </a:p>
          <a:p>
            <a:pPr lvl="1" fontAlgn="base"/>
            <a:r>
              <a:rPr lang="en-US" sz="2000" dirty="0">
                <a:solidFill>
                  <a:schemeClr val="accent6">
                    <a:lumMod val="10000"/>
                  </a:schemeClr>
                </a:solidFill>
                <a:latin typeface="Century Gothic"/>
              </a:rPr>
              <a:t>Provide an overview of the Model of Care (MOC) structure to third party entities that may interact with D-SNP members on a routine basis​</a:t>
            </a:r>
          </a:p>
          <a:p>
            <a:pPr lvl="1" fontAlgn="base"/>
            <a:r>
              <a:rPr lang="en-US" sz="2000" dirty="0">
                <a:solidFill>
                  <a:schemeClr val="accent6">
                    <a:lumMod val="10000"/>
                  </a:schemeClr>
                </a:solidFill>
                <a:latin typeface="Century Gothic"/>
              </a:rPr>
              <a:t>Understand the Care Management goals for members of the provider network​</a:t>
            </a:r>
          </a:p>
          <a:p>
            <a:pPr lvl="1" fontAlgn="base"/>
            <a:r>
              <a:rPr lang="en-US" sz="2000" dirty="0">
                <a:solidFill>
                  <a:schemeClr val="accent6">
                    <a:lumMod val="10000"/>
                  </a:schemeClr>
                </a:solidFill>
                <a:latin typeface="Century Gothic"/>
              </a:rPr>
              <a:t>Identify key roles and departments that support the MOC at Health Plan</a:t>
            </a:r>
          </a:p>
          <a:p>
            <a:pPr lvl="1" fontAlgn="base"/>
            <a:r>
              <a:rPr lang="en-US" sz="2000" dirty="0">
                <a:solidFill>
                  <a:schemeClr val="accent6">
                    <a:lumMod val="10000"/>
                  </a:schemeClr>
                </a:solidFill>
                <a:latin typeface="Century Gothic"/>
              </a:rPr>
              <a:t>Understand the role of an interdisciplinary care team for HPSJ’s Special Needs Plan members</a:t>
            </a:r>
          </a:p>
          <a:p>
            <a:endParaRPr lang="en-US" sz="1800">
              <a:latin typeface="+mn-lt"/>
            </a:endParaRPr>
          </a:p>
          <a:p>
            <a:endParaRPr lang="en-US" sz="1800"/>
          </a:p>
        </p:txBody>
      </p:sp>
    </p:spTree>
    <p:extLst>
      <p:ext uri="{BB962C8B-B14F-4D97-AF65-F5344CB8AC3E}">
        <p14:creationId xmlns:p14="http://schemas.microsoft.com/office/powerpoint/2010/main" val="40330598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D2D6D3-FED8-DD04-E2F0-6CA9BCE557F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A64548AF-C3E4-0E9B-6891-0A40924A949B}"/>
              </a:ext>
            </a:extLst>
          </p:cNvPr>
          <p:cNvSpPr>
            <a:spLocks noGrp="1"/>
          </p:cNvSpPr>
          <p:nvPr>
            <p:ph type="body" sz="quarter" idx="12"/>
          </p:nvPr>
        </p:nvSpPr>
        <p:spPr/>
        <p:txBody>
          <a:bodyPr/>
          <a:lstStyle/>
          <a:p>
            <a:endParaRPr lang="en-US"/>
          </a:p>
          <a:p>
            <a:r>
              <a:rPr lang="en-US"/>
              <a:t>CY 2026 MODEL OF CARE TRAINING</a:t>
            </a:r>
          </a:p>
          <a:p>
            <a:endParaRPr lang="en-US"/>
          </a:p>
        </p:txBody>
      </p:sp>
      <p:sp>
        <p:nvSpPr>
          <p:cNvPr id="3" name="Text Placeholder 2">
            <a:extLst>
              <a:ext uri="{FF2B5EF4-FFF2-40B4-BE49-F238E27FC236}">
                <a16:creationId xmlns:a16="http://schemas.microsoft.com/office/drawing/2014/main" id="{D476B3AC-E71E-A253-3126-992656C0F72A}"/>
              </a:ext>
            </a:extLst>
          </p:cNvPr>
          <p:cNvSpPr>
            <a:spLocks noGrp="1"/>
          </p:cNvSpPr>
          <p:nvPr>
            <p:ph type="body" sz="quarter" idx="15"/>
          </p:nvPr>
        </p:nvSpPr>
        <p:spPr>
          <a:xfrm>
            <a:off x="663576" y="783252"/>
            <a:ext cx="9202319" cy="988987"/>
          </a:xfrm>
        </p:spPr>
        <p:txBody>
          <a:bodyPr/>
          <a:lstStyle/>
          <a:p>
            <a:r>
              <a:rPr lang="en-US" sz="3200"/>
              <a:t>Quality Improvement Requirements</a:t>
            </a:r>
          </a:p>
          <a:p>
            <a:endParaRPr lang="en-US"/>
          </a:p>
        </p:txBody>
      </p:sp>
      <p:sp>
        <p:nvSpPr>
          <p:cNvPr id="4" name="Text Placeholder 3">
            <a:extLst>
              <a:ext uri="{FF2B5EF4-FFF2-40B4-BE49-F238E27FC236}">
                <a16:creationId xmlns:a16="http://schemas.microsoft.com/office/drawing/2014/main" id="{8EFBFBA0-C2F4-FC81-169E-4F55E378DEBB}"/>
              </a:ext>
            </a:extLst>
          </p:cNvPr>
          <p:cNvSpPr>
            <a:spLocks noGrp="1"/>
          </p:cNvSpPr>
          <p:nvPr>
            <p:ph type="body" sz="quarter" idx="11"/>
          </p:nvPr>
        </p:nvSpPr>
        <p:spPr>
          <a:xfrm>
            <a:off x="663576" y="1908911"/>
            <a:ext cx="5689099" cy="3403012"/>
          </a:xfrm>
        </p:spPr>
        <p:txBody>
          <a:bodyPr/>
          <a:lstStyle/>
          <a:p>
            <a:pPr marL="457200" indent="-457200">
              <a:buFont typeface="Arial" panose="020B0604020202020204" pitchFamily="34" charset="0"/>
              <a:buChar char="•"/>
            </a:pPr>
            <a:r>
              <a:rPr lang="en-US" sz="2000">
                <a:solidFill>
                  <a:schemeClr val="accent6">
                    <a:lumMod val="10000"/>
                  </a:schemeClr>
                </a:solidFill>
              </a:rPr>
              <a:t>SNP conducts a QI program that measures effectiveness of MOC</a:t>
            </a:r>
          </a:p>
          <a:p>
            <a:pPr marL="457200" indent="-457200">
              <a:buFont typeface="Arial" panose="020B0604020202020204" pitchFamily="34" charset="0"/>
              <a:buChar char="•"/>
            </a:pPr>
            <a:r>
              <a:rPr lang="en-US" sz="2000">
                <a:solidFill>
                  <a:schemeClr val="accent6">
                    <a:lumMod val="10000"/>
                  </a:schemeClr>
                </a:solidFill>
              </a:rPr>
              <a:t>Goal is to improve the SNP’s ability to deliver high-quality services and benefits</a:t>
            </a:r>
          </a:p>
          <a:p>
            <a:pPr marL="457200" indent="-457200">
              <a:buFont typeface="Arial" panose="020B0604020202020204" pitchFamily="34" charset="0"/>
              <a:buChar char="•"/>
            </a:pPr>
            <a:r>
              <a:rPr lang="en-US" sz="2000">
                <a:solidFill>
                  <a:schemeClr val="accent6">
                    <a:lumMod val="10000"/>
                  </a:schemeClr>
                </a:solidFill>
              </a:rPr>
              <a:t>Leadership, managers and governing body evaluates performance, identifies improvement opportunities to modify systems and processes</a:t>
            </a:r>
          </a:p>
          <a:p>
            <a:endParaRPr lang="en-US"/>
          </a:p>
        </p:txBody>
      </p:sp>
      <p:pic>
        <p:nvPicPr>
          <p:cNvPr id="5" name="Picture 2" descr="Our plans for quality assessment have ...">
            <a:extLst>
              <a:ext uri="{FF2B5EF4-FFF2-40B4-BE49-F238E27FC236}">
                <a16:creationId xmlns:a16="http://schemas.microsoft.com/office/drawing/2014/main" id="{C4730114-715C-6944-D5CB-29D9BC3805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5030" y="2018230"/>
            <a:ext cx="4303872" cy="2864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13623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EE8F0FF-E6AB-7E3F-4B64-9DA7B69DFA0E}"/>
              </a:ext>
            </a:extLst>
          </p:cNvPr>
          <p:cNvSpPr>
            <a:spLocks noGrp="1"/>
          </p:cNvSpPr>
          <p:nvPr>
            <p:ph type="body" sz="quarter" idx="12"/>
          </p:nvPr>
        </p:nvSpPr>
        <p:spPr/>
        <p:txBody>
          <a:bodyPr/>
          <a:lstStyle/>
          <a:p>
            <a:endParaRPr lang="en-US"/>
          </a:p>
          <a:p>
            <a:r>
              <a:rPr lang="en-US"/>
              <a:t>CY 2026 MODEL OF CARE TRAINING</a:t>
            </a:r>
          </a:p>
          <a:p>
            <a:endParaRPr lang="en-US"/>
          </a:p>
        </p:txBody>
      </p:sp>
      <p:sp>
        <p:nvSpPr>
          <p:cNvPr id="6" name="Text Placeholder 5">
            <a:extLst>
              <a:ext uri="{FF2B5EF4-FFF2-40B4-BE49-F238E27FC236}">
                <a16:creationId xmlns:a16="http://schemas.microsoft.com/office/drawing/2014/main" id="{22133A09-87FA-8E4D-D80B-8D4129E502F5}"/>
              </a:ext>
            </a:extLst>
          </p:cNvPr>
          <p:cNvSpPr>
            <a:spLocks noGrp="1"/>
          </p:cNvSpPr>
          <p:nvPr>
            <p:ph type="body" sz="quarter" idx="15"/>
          </p:nvPr>
        </p:nvSpPr>
        <p:spPr>
          <a:xfrm>
            <a:off x="663576" y="756031"/>
            <a:ext cx="11406504" cy="1274561"/>
          </a:xfrm>
        </p:spPr>
        <p:txBody>
          <a:bodyPr/>
          <a:lstStyle/>
          <a:p>
            <a:r>
              <a:rPr lang="en-US" sz="3200"/>
              <a:t>MOC Quality Performance Improvement Plan</a:t>
            </a:r>
          </a:p>
        </p:txBody>
      </p:sp>
      <p:graphicFrame>
        <p:nvGraphicFramePr>
          <p:cNvPr id="4" name="Diagram 3">
            <a:extLst>
              <a:ext uri="{FF2B5EF4-FFF2-40B4-BE49-F238E27FC236}">
                <a16:creationId xmlns:a16="http://schemas.microsoft.com/office/drawing/2014/main" id="{1424F75F-184A-AB0E-4A68-44709898658C}"/>
              </a:ext>
            </a:extLst>
          </p:cNvPr>
          <p:cNvGraphicFramePr/>
          <p:nvPr>
            <p:extLst>
              <p:ext uri="{D42A27DB-BD31-4B8C-83A1-F6EECF244321}">
                <p14:modId xmlns:p14="http://schemas.microsoft.com/office/powerpoint/2010/main" val="653621037"/>
              </p:ext>
            </p:extLst>
          </p:nvPr>
        </p:nvGraphicFramePr>
        <p:xfrm>
          <a:off x="2194707" y="1590179"/>
          <a:ext cx="7280158" cy="46151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730798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7CFEC9-9A88-738D-A7FB-A8C39BB0D179}"/>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E36FC0B9-E887-B4BC-5B35-F3C4EBD73BB0}"/>
              </a:ext>
            </a:extLst>
          </p:cNvPr>
          <p:cNvSpPr>
            <a:spLocks noGrp="1"/>
          </p:cNvSpPr>
          <p:nvPr>
            <p:ph type="body" sz="quarter" idx="12"/>
          </p:nvPr>
        </p:nvSpPr>
        <p:spPr/>
        <p:txBody>
          <a:bodyPr/>
          <a:lstStyle/>
          <a:p>
            <a:endParaRPr lang="en-US"/>
          </a:p>
          <a:p>
            <a:r>
              <a:rPr lang="en-US"/>
              <a:t>CY 2026 MODEL OF CARE TRAINING</a:t>
            </a:r>
          </a:p>
          <a:p>
            <a:endParaRPr lang="en-US"/>
          </a:p>
        </p:txBody>
      </p:sp>
      <p:sp>
        <p:nvSpPr>
          <p:cNvPr id="6" name="Text Placeholder 5">
            <a:extLst>
              <a:ext uri="{FF2B5EF4-FFF2-40B4-BE49-F238E27FC236}">
                <a16:creationId xmlns:a16="http://schemas.microsoft.com/office/drawing/2014/main" id="{336A9EC3-00F2-70AF-8D26-4F22B814A3FB}"/>
              </a:ext>
            </a:extLst>
          </p:cNvPr>
          <p:cNvSpPr>
            <a:spLocks noGrp="1"/>
          </p:cNvSpPr>
          <p:nvPr>
            <p:ph type="body" sz="quarter" idx="15"/>
          </p:nvPr>
        </p:nvSpPr>
        <p:spPr>
          <a:xfrm>
            <a:off x="663576" y="916287"/>
            <a:ext cx="11406504" cy="1274561"/>
          </a:xfrm>
        </p:spPr>
        <p:txBody>
          <a:bodyPr/>
          <a:lstStyle/>
          <a:p>
            <a:r>
              <a:rPr lang="en-US" sz="3200"/>
              <a:t>Measurable Goals and Health Outcomes</a:t>
            </a:r>
          </a:p>
        </p:txBody>
      </p:sp>
      <p:graphicFrame>
        <p:nvGraphicFramePr>
          <p:cNvPr id="2" name="Diagram 1">
            <a:extLst>
              <a:ext uri="{FF2B5EF4-FFF2-40B4-BE49-F238E27FC236}">
                <a16:creationId xmlns:a16="http://schemas.microsoft.com/office/drawing/2014/main" id="{9CAA6E73-8DD5-F394-607C-0DEF78726D04}"/>
              </a:ext>
            </a:extLst>
          </p:cNvPr>
          <p:cNvGraphicFramePr/>
          <p:nvPr>
            <p:extLst>
              <p:ext uri="{D42A27DB-BD31-4B8C-83A1-F6EECF244321}">
                <p14:modId xmlns:p14="http://schemas.microsoft.com/office/powerpoint/2010/main" val="694646755"/>
              </p:ext>
            </p:extLst>
          </p:nvPr>
        </p:nvGraphicFramePr>
        <p:xfrm>
          <a:off x="1861179" y="1753386"/>
          <a:ext cx="8093526" cy="43957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568429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0450B4-84CE-A592-6712-B07A8CE4EADA}"/>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327B5E0D-1D2B-FD36-F4BA-ECB9F7D4FF03}"/>
              </a:ext>
            </a:extLst>
          </p:cNvPr>
          <p:cNvSpPr>
            <a:spLocks noGrp="1"/>
          </p:cNvSpPr>
          <p:nvPr>
            <p:ph type="body" sz="quarter" idx="12"/>
          </p:nvPr>
        </p:nvSpPr>
        <p:spPr/>
        <p:txBody>
          <a:bodyPr/>
          <a:lstStyle/>
          <a:p>
            <a:endParaRPr lang="en-US"/>
          </a:p>
          <a:p>
            <a:r>
              <a:rPr lang="en-US"/>
              <a:t>CY 2026 MODEL OF CARE TRAINING</a:t>
            </a:r>
          </a:p>
          <a:p>
            <a:endParaRPr lang="en-US"/>
          </a:p>
        </p:txBody>
      </p:sp>
      <p:sp>
        <p:nvSpPr>
          <p:cNvPr id="6" name="Text Placeholder 5">
            <a:extLst>
              <a:ext uri="{FF2B5EF4-FFF2-40B4-BE49-F238E27FC236}">
                <a16:creationId xmlns:a16="http://schemas.microsoft.com/office/drawing/2014/main" id="{3960A266-E66A-9313-A177-C3C6298D151C}"/>
              </a:ext>
            </a:extLst>
          </p:cNvPr>
          <p:cNvSpPr>
            <a:spLocks noGrp="1"/>
          </p:cNvSpPr>
          <p:nvPr>
            <p:ph type="body" sz="quarter" idx="15"/>
          </p:nvPr>
        </p:nvSpPr>
        <p:spPr>
          <a:xfrm>
            <a:off x="663576" y="708897"/>
            <a:ext cx="11406504" cy="1274561"/>
          </a:xfrm>
        </p:spPr>
        <p:txBody>
          <a:bodyPr/>
          <a:lstStyle/>
          <a:p>
            <a:r>
              <a:rPr lang="en-US" sz="3200"/>
              <a:t>Measuring Patient Experience of Care (Satisfaction)</a:t>
            </a:r>
          </a:p>
        </p:txBody>
      </p:sp>
      <p:graphicFrame>
        <p:nvGraphicFramePr>
          <p:cNvPr id="4" name="Diagram 3">
            <a:extLst>
              <a:ext uri="{FF2B5EF4-FFF2-40B4-BE49-F238E27FC236}">
                <a16:creationId xmlns:a16="http://schemas.microsoft.com/office/drawing/2014/main" id="{06260B3E-6C12-6BF9-0EA6-6A36BF1D7CC1}"/>
              </a:ext>
            </a:extLst>
          </p:cNvPr>
          <p:cNvGraphicFramePr/>
          <p:nvPr>
            <p:extLst>
              <p:ext uri="{D42A27DB-BD31-4B8C-83A1-F6EECF244321}">
                <p14:modId xmlns:p14="http://schemas.microsoft.com/office/powerpoint/2010/main" val="4259640432"/>
              </p:ext>
            </p:extLst>
          </p:nvPr>
        </p:nvGraphicFramePr>
        <p:xfrm>
          <a:off x="1730057" y="1402392"/>
          <a:ext cx="7776251" cy="43637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149317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CE81C3-7F90-AC30-F54C-B7A6F66BB7FC}"/>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683A8119-581A-5058-BBDC-E25F7033BD08}"/>
              </a:ext>
            </a:extLst>
          </p:cNvPr>
          <p:cNvSpPr>
            <a:spLocks noGrp="1"/>
          </p:cNvSpPr>
          <p:nvPr>
            <p:ph type="body" sz="quarter" idx="12"/>
          </p:nvPr>
        </p:nvSpPr>
        <p:spPr/>
        <p:txBody>
          <a:bodyPr/>
          <a:lstStyle/>
          <a:p>
            <a:endParaRPr lang="en-US"/>
          </a:p>
          <a:p>
            <a:r>
              <a:rPr lang="en-US"/>
              <a:t>CY 2026 MODEL OF CARE TRAINING</a:t>
            </a:r>
          </a:p>
          <a:p>
            <a:endParaRPr lang="en-US"/>
          </a:p>
        </p:txBody>
      </p:sp>
      <p:sp>
        <p:nvSpPr>
          <p:cNvPr id="6" name="Text Placeholder 5">
            <a:extLst>
              <a:ext uri="{FF2B5EF4-FFF2-40B4-BE49-F238E27FC236}">
                <a16:creationId xmlns:a16="http://schemas.microsoft.com/office/drawing/2014/main" id="{5639BB8E-9BC9-0F47-F9AE-F011145FE00F}"/>
              </a:ext>
            </a:extLst>
          </p:cNvPr>
          <p:cNvSpPr>
            <a:spLocks noGrp="1"/>
          </p:cNvSpPr>
          <p:nvPr>
            <p:ph type="body" sz="quarter" idx="15"/>
          </p:nvPr>
        </p:nvSpPr>
        <p:spPr>
          <a:xfrm>
            <a:off x="663576" y="708897"/>
            <a:ext cx="11406504" cy="1274561"/>
          </a:xfrm>
        </p:spPr>
        <p:txBody>
          <a:bodyPr/>
          <a:lstStyle/>
          <a:p>
            <a:r>
              <a:rPr lang="en-US" sz="3200"/>
              <a:t>Ongoing Performance Improvement Evaluation of the MOC </a:t>
            </a:r>
          </a:p>
        </p:txBody>
      </p:sp>
      <p:graphicFrame>
        <p:nvGraphicFramePr>
          <p:cNvPr id="2" name="Diagram 1">
            <a:extLst>
              <a:ext uri="{FF2B5EF4-FFF2-40B4-BE49-F238E27FC236}">
                <a16:creationId xmlns:a16="http://schemas.microsoft.com/office/drawing/2014/main" id="{FBE0137A-8736-BB90-BF66-8A62E6F2525B}"/>
              </a:ext>
            </a:extLst>
          </p:cNvPr>
          <p:cNvGraphicFramePr/>
          <p:nvPr>
            <p:extLst>
              <p:ext uri="{D42A27DB-BD31-4B8C-83A1-F6EECF244321}">
                <p14:modId xmlns:p14="http://schemas.microsoft.com/office/powerpoint/2010/main" val="2517433799"/>
              </p:ext>
            </p:extLst>
          </p:nvPr>
        </p:nvGraphicFramePr>
        <p:xfrm>
          <a:off x="1180814" y="1536568"/>
          <a:ext cx="9662474" cy="48453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699351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44CA6D-8673-2C30-CDD2-E20F7F6A8F13}"/>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4783DAB8-BBE2-A7D7-8508-FC865F6C838D}"/>
              </a:ext>
            </a:extLst>
          </p:cNvPr>
          <p:cNvSpPr>
            <a:spLocks noGrp="1"/>
          </p:cNvSpPr>
          <p:nvPr>
            <p:ph type="body" sz="quarter" idx="12"/>
          </p:nvPr>
        </p:nvSpPr>
        <p:spPr/>
        <p:txBody>
          <a:bodyPr/>
          <a:lstStyle/>
          <a:p>
            <a:endParaRPr lang="en-US"/>
          </a:p>
          <a:p>
            <a:r>
              <a:rPr lang="en-US"/>
              <a:t>CY 2026 MODEL OF CARE TRAINING</a:t>
            </a:r>
          </a:p>
          <a:p>
            <a:endParaRPr lang="en-US"/>
          </a:p>
        </p:txBody>
      </p:sp>
      <p:sp>
        <p:nvSpPr>
          <p:cNvPr id="6" name="Text Placeholder 5">
            <a:extLst>
              <a:ext uri="{FF2B5EF4-FFF2-40B4-BE49-F238E27FC236}">
                <a16:creationId xmlns:a16="http://schemas.microsoft.com/office/drawing/2014/main" id="{3740F1BF-5BBD-B161-611B-D2A25558910A}"/>
              </a:ext>
            </a:extLst>
          </p:cNvPr>
          <p:cNvSpPr>
            <a:spLocks noGrp="1"/>
          </p:cNvSpPr>
          <p:nvPr>
            <p:ph type="body" sz="quarter" idx="15"/>
          </p:nvPr>
        </p:nvSpPr>
        <p:spPr>
          <a:xfrm>
            <a:off x="663576" y="708897"/>
            <a:ext cx="11406504" cy="1274561"/>
          </a:xfrm>
        </p:spPr>
        <p:txBody>
          <a:bodyPr/>
          <a:lstStyle/>
          <a:p>
            <a:r>
              <a:rPr lang="en-US" sz="3200"/>
              <a:t>Dissemination of SNP Quality Performance Related to the MOC</a:t>
            </a:r>
          </a:p>
        </p:txBody>
      </p:sp>
      <p:graphicFrame>
        <p:nvGraphicFramePr>
          <p:cNvPr id="8" name="Diagram 7">
            <a:extLst>
              <a:ext uri="{FF2B5EF4-FFF2-40B4-BE49-F238E27FC236}">
                <a16:creationId xmlns:a16="http://schemas.microsoft.com/office/drawing/2014/main" id="{EFC25F9E-967C-F650-C3FA-702D54747921}"/>
              </a:ext>
            </a:extLst>
          </p:cNvPr>
          <p:cNvGraphicFramePr/>
          <p:nvPr>
            <p:extLst>
              <p:ext uri="{D42A27DB-BD31-4B8C-83A1-F6EECF244321}">
                <p14:modId xmlns:p14="http://schemas.microsoft.com/office/powerpoint/2010/main" val="1299707062"/>
              </p:ext>
            </p:extLst>
          </p:nvPr>
        </p:nvGraphicFramePr>
        <p:xfrm>
          <a:off x="3073065" y="1983458"/>
          <a:ext cx="6045869" cy="36437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58694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E7CA909-D87A-1F82-1733-9DD97737AE3B}"/>
              </a:ext>
            </a:extLst>
          </p:cNvPr>
          <p:cNvSpPr>
            <a:spLocks noGrp="1"/>
          </p:cNvSpPr>
          <p:nvPr>
            <p:ph type="body" sz="quarter" idx="12"/>
          </p:nvPr>
        </p:nvSpPr>
        <p:spPr/>
        <p:txBody>
          <a:bodyPr/>
          <a:lstStyle/>
          <a:p>
            <a:endParaRPr lang="en-US"/>
          </a:p>
          <a:p>
            <a:r>
              <a:rPr lang="en-US"/>
              <a:t>CY 2026 MODEL OF CARE TRAINING</a:t>
            </a:r>
          </a:p>
          <a:p>
            <a:endParaRPr lang="en-US"/>
          </a:p>
        </p:txBody>
      </p:sp>
      <p:sp>
        <p:nvSpPr>
          <p:cNvPr id="3" name="Text Placeholder 2">
            <a:extLst>
              <a:ext uri="{FF2B5EF4-FFF2-40B4-BE49-F238E27FC236}">
                <a16:creationId xmlns:a16="http://schemas.microsoft.com/office/drawing/2014/main" id="{A980FBCF-1E1D-523C-653E-B1D0D512C87C}"/>
              </a:ext>
            </a:extLst>
          </p:cNvPr>
          <p:cNvSpPr>
            <a:spLocks noGrp="1"/>
          </p:cNvSpPr>
          <p:nvPr>
            <p:ph type="body" sz="quarter" idx="15"/>
          </p:nvPr>
        </p:nvSpPr>
        <p:spPr>
          <a:xfrm>
            <a:off x="4601359" y="1054217"/>
            <a:ext cx="6250657" cy="1274561"/>
          </a:xfrm>
        </p:spPr>
        <p:txBody>
          <a:bodyPr/>
          <a:lstStyle/>
          <a:p>
            <a:pPr algn="ctr"/>
            <a:r>
              <a:rPr lang="en-US" sz="3200"/>
              <a:t>Next Steps </a:t>
            </a:r>
          </a:p>
        </p:txBody>
      </p:sp>
      <p:sp>
        <p:nvSpPr>
          <p:cNvPr id="4" name="Text Placeholder 3">
            <a:extLst>
              <a:ext uri="{FF2B5EF4-FFF2-40B4-BE49-F238E27FC236}">
                <a16:creationId xmlns:a16="http://schemas.microsoft.com/office/drawing/2014/main" id="{19BC353A-E55A-7CE8-21ED-5D70A584C19B}"/>
              </a:ext>
            </a:extLst>
          </p:cNvPr>
          <p:cNvSpPr>
            <a:spLocks noGrp="1"/>
          </p:cNvSpPr>
          <p:nvPr>
            <p:ph type="body" sz="quarter" idx="11"/>
          </p:nvPr>
        </p:nvSpPr>
        <p:spPr>
          <a:xfrm>
            <a:off x="863197" y="1054217"/>
            <a:ext cx="4020966" cy="4677574"/>
          </a:xfrm>
          <a:solidFill>
            <a:srgbClr val="A3CF5F"/>
          </a:solidFill>
        </p:spPr>
        <p:txBody>
          <a:bodyPr/>
          <a:lstStyle/>
          <a:p>
            <a:pPr algn="ctr"/>
            <a:endParaRPr lang="en-US" sz="2000" b="1"/>
          </a:p>
          <a:p>
            <a:pPr algn="ctr"/>
            <a:r>
              <a:rPr lang="en-US" sz="2000" b="1"/>
              <a:t>Congratulations!</a:t>
            </a:r>
          </a:p>
          <a:p>
            <a:pPr algn="ctr"/>
            <a:r>
              <a:rPr lang="en-US" sz="2000" b="1"/>
              <a:t>You have completed the Model of Care Training </a:t>
            </a:r>
          </a:p>
        </p:txBody>
      </p:sp>
      <p:sp>
        <p:nvSpPr>
          <p:cNvPr id="5" name="Text Placeholder 4">
            <a:extLst>
              <a:ext uri="{FF2B5EF4-FFF2-40B4-BE49-F238E27FC236}">
                <a16:creationId xmlns:a16="http://schemas.microsoft.com/office/drawing/2014/main" id="{2DD24D37-55E0-2DC6-D09D-7927F2727591}"/>
              </a:ext>
            </a:extLst>
          </p:cNvPr>
          <p:cNvSpPr>
            <a:spLocks noGrp="1"/>
          </p:cNvSpPr>
          <p:nvPr>
            <p:ph type="body" sz="quarter" idx="14"/>
          </p:nvPr>
        </p:nvSpPr>
        <p:spPr>
          <a:xfrm>
            <a:off x="5580669" y="2059806"/>
            <a:ext cx="5152882" cy="3573243"/>
          </a:xfrm>
        </p:spPr>
        <p:txBody>
          <a:bodyPr/>
          <a:lstStyle/>
          <a:p>
            <a:pPr marL="285750" indent="-285750">
              <a:buFont typeface="Arial" panose="020B0604020202020204" pitchFamily="34" charset="0"/>
              <a:buChar char="•"/>
            </a:pPr>
            <a:r>
              <a:rPr lang="en-US" sz="2000" dirty="0">
                <a:solidFill>
                  <a:schemeClr val="accent6">
                    <a:lumMod val="10000"/>
                  </a:schemeClr>
                </a:solidFill>
                <a:latin typeface="+mn-lt"/>
                <a:ea typeface="Calibri"/>
                <a:cs typeface="Calibri"/>
              </a:rPr>
              <a:t>Third party entities must track completion of annual Model of Care training</a:t>
            </a:r>
          </a:p>
          <a:p>
            <a:pPr marL="285750" indent="-285750">
              <a:buFont typeface="Arial" panose="020B0604020202020204" pitchFamily="34" charset="0"/>
              <a:buChar char="•"/>
            </a:pPr>
            <a:r>
              <a:rPr lang="en-US" sz="2000" dirty="0">
                <a:solidFill>
                  <a:schemeClr val="accent6">
                    <a:lumMod val="10000"/>
                  </a:schemeClr>
                </a:solidFill>
                <a:latin typeface="+mn-lt"/>
                <a:ea typeface="Calibri"/>
                <a:cs typeface="Calibri"/>
              </a:rPr>
              <a:t>Please follow the organization’s guidance to ensure accurate training records are maintained</a:t>
            </a:r>
          </a:p>
          <a:p>
            <a:endParaRPr lang="en-US"/>
          </a:p>
        </p:txBody>
      </p:sp>
    </p:spTree>
    <p:extLst>
      <p:ext uri="{BB962C8B-B14F-4D97-AF65-F5344CB8AC3E}">
        <p14:creationId xmlns:p14="http://schemas.microsoft.com/office/powerpoint/2010/main" val="25961454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0056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CC9E0C-EDAA-2F11-8588-9646AB3B34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C83A24-6894-E15D-8C2B-7AF029A22B3C}"/>
              </a:ext>
            </a:extLst>
          </p:cNvPr>
          <p:cNvSpPr>
            <a:spLocks noGrp="1"/>
          </p:cNvSpPr>
          <p:nvPr>
            <p:ph type="ctrTitle"/>
          </p:nvPr>
        </p:nvSpPr>
        <p:spPr/>
        <p:txBody>
          <a:bodyPr/>
          <a:lstStyle/>
          <a:p>
            <a:r>
              <a:rPr lang="en-US">
                <a:solidFill>
                  <a:srgbClr val="0062A5"/>
                </a:solidFill>
              </a:rPr>
              <a:t>Introduction</a:t>
            </a:r>
          </a:p>
        </p:txBody>
      </p:sp>
      <p:pic>
        <p:nvPicPr>
          <p:cNvPr id="5" name="Picture Placeholder 4" descr="Two people looking at a computer&#10;&#10;AI-generated content may be incorrect.">
            <a:extLst>
              <a:ext uri="{FF2B5EF4-FFF2-40B4-BE49-F238E27FC236}">
                <a16:creationId xmlns:a16="http://schemas.microsoft.com/office/drawing/2014/main" id="{17407D15-A50F-7269-F3B4-CC8BA7600194}"/>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16682" r="16682"/>
          <a:stretch>
            <a:fillRect/>
          </a:stretch>
        </p:blipFill>
        <p:spPr/>
      </p:pic>
    </p:spTree>
    <p:extLst>
      <p:ext uri="{BB962C8B-B14F-4D97-AF65-F5344CB8AC3E}">
        <p14:creationId xmlns:p14="http://schemas.microsoft.com/office/powerpoint/2010/main" val="36153684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274CC9-4F6A-8544-4246-1FC92D162AC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1982187-9A06-5EA4-9879-72D20D21E131}"/>
              </a:ext>
            </a:extLst>
          </p:cNvPr>
          <p:cNvSpPr>
            <a:spLocks noGrp="1"/>
          </p:cNvSpPr>
          <p:nvPr>
            <p:ph type="body" sz="quarter" idx="12"/>
          </p:nvPr>
        </p:nvSpPr>
        <p:spPr>
          <a:xfrm>
            <a:off x="663576" y="101327"/>
            <a:ext cx="3802546" cy="435934"/>
          </a:xfrm>
        </p:spPr>
        <p:txBody>
          <a:bodyPr/>
          <a:lstStyle/>
          <a:p>
            <a:r>
              <a:rPr lang="en-US"/>
              <a:t>CY 2026 MODEL OF CARE TRAINING</a:t>
            </a:r>
          </a:p>
        </p:txBody>
      </p:sp>
      <p:sp>
        <p:nvSpPr>
          <p:cNvPr id="3" name="Text Placeholder 2">
            <a:extLst>
              <a:ext uri="{FF2B5EF4-FFF2-40B4-BE49-F238E27FC236}">
                <a16:creationId xmlns:a16="http://schemas.microsoft.com/office/drawing/2014/main" id="{F9D5CFBA-A4E7-2B2A-728F-072C50EB4EFE}"/>
              </a:ext>
            </a:extLst>
          </p:cNvPr>
          <p:cNvSpPr>
            <a:spLocks noGrp="1"/>
          </p:cNvSpPr>
          <p:nvPr>
            <p:ph type="body" sz="quarter" idx="15"/>
          </p:nvPr>
        </p:nvSpPr>
        <p:spPr>
          <a:xfrm>
            <a:off x="663576" y="786708"/>
            <a:ext cx="9442950" cy="629015"/>
          </a:xfrm>
        </p:spPr>
        <p:txBody>
          <a:bodyPr/>
          <a:lstStyle/>
          <a:p>
            <a:r>
              <a:rPr lang="en-US" sz="3200"/>
              <a:t>Introduction</a:t>
            </a:r>
          </a:p>
          <a:p>
            <a:endParaRPr lang="en-US" sz="2000"/>
          </a:p>
        </p:txBody>
      </p:sp>
      <p:sp>
        <p:nvSpPr>
          <p:cNvPr id="4" name="Text Placeholder 3">
            <a:extLst>
              <a:ext uri="{FF2B5EF4-FFF2-40B4-BE49-F238E27FC236}">
                <a16:creationId xmlns:a16="http://schemas.microsoft.com/office/drawing/2014/main" id="{BF0F3428-027E-6192-9B7A-9125B64D9B46}"/>
              </a:ext>
            </a:extLst>
          </p:cNvPr>
          <p:cNvSpPr>
            <a:spLocks noGrp="1"/>
          </p:cNvSpPr>
          <p:nvPr>
            <p:ph type="body" sz="quarter" idx="11"/>
          </p:nvPr>
        </p:nvSpPr>
        <p:spPr>
          <a:xfrm>
            <a:off x="952901" y="1471873"/>
            <a:ext cx="9442950" cy="3914254"/>
          </a:xfrm>
        </p:spPr>
        <p:txBody>
          <a:bodyPr/>
          <a:lstStyle/>
          <a:p>
            <a:pPr marL="457200" indent="-457200">
              <a:buFont typeface="Wingdings" panose="05000000000000000000" pitchFamily="2" charset="2"/>
              <a:buChar char="§"/>
            </a:pPr>
            <a:r>
              <a:rPr lang="en-US" sz="2000" dirty="0">
                <a:solidFill>
                  <a:schemeClr val="accent6">
                    <a:lumMod val="10000"/>
                  </a:schemeClr>
                </a:solidFill>
                <a:latin typeface="+mn-lt"/>
                <a:ea typeface="Calibri"/>
                <a:cs typeface="Calibri"/>
              </a:rPr>
              <a:t>The Centers for Medicare &amp; Medicaid Services (CMS) requires all Medicare Advantage Special Needs Plans (SNPs) to have a Model of Care (MOC)</a:t>
            </a:r>
          </a:p>
          <a:p>
            <a:pPr marL="457200" indent="-457200">
              <a:buFont typeface="Wingdings" panose="05000000000000000000" pitchFamily="2" charset="2"/>
              <a:buChar char="§"/>
            </a:pPr>
            <a:r>
              <a:rPr lang="en-US" sz="2000" dirty="0">
                <a:solidFill>
                  <a:schemeClr val="accent6">
                    <a:lumMod val="10000"/>
                  </a:schemeClr>
                </a:solidFill>
                <a:latin typeface="+mn-lt"/>
                <a:ea typeface="Calibri"/>
                <a:cs typeface="Calibri"/>
              </a:rPr>
              <a:t>The health plan is required to submit information to the Centers of Medicare &amp; Medicaid Services (CMS) and to the Department of Health Care Services (DHCS) every year, including Model of Care plan information, and records of initial and annual training for employees, providers, and third party entities. </a:t>
            </a:r>
            <a:endParaRPr lang="en-US" sz="2000" dirty="0">
              <a:solidFill>
                <a:schemeClr val="accent6">
                  <a:lumMod val="10000"/>
                </a:schemeClr>
              </a:solidFill>
              <a:latin typeface="+mn-lt"/>
              <a:ea typeface="Calibri" panose="020F0502020204030204" pitchFamily="34" charset="0"/>
              <a:cs typeface="Calibri" panose="020F0502020204030204" pitchFamily="34" charset="0"/>
            </a:endParaRPr>
          </a:p>
          <a:p>
            <a:endParaRPr lang="en-US" sz="1800">
              <a:latin typeface="+mn-lt"/>
            </a:endParaRPr>
          </a:p>
          <a:p>
            <a:endParaRPr lang="en-US" sz="1800"/>
          </a:p>
        </p:txBody>
      </p:sp>
    </p:spTree>
    <p:extLst>
      <p:ext uri="{BB962C8B-B14F-4D97-AF65-F5344CB8AC3E}">
        <p14:creationId xmlns:p14="http://schemas.microsoft.com/office/powerpoint/2010/main" val="16011126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692D52-0A3F-8523-66A3-6F4DC0F2CB73}"/>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04E66102-6502-23AD-1449-478BEE5A63AF}"/>
              </a:ext>
            </a:extLst>
          </p:cNvPr>
          <p:cNvSpPr>
            <a:spLocks noGrp="1"/>
          </p:cNvSpPr>
          <p:nvPr>
            <p:ph type="body" sz="quarter" idx="12"/>
          </p:nvPr>
        </p:nvSpPr>
        <p:spPr>
          <a:xfrm>
            <a:off x="663576" y="101327"/>
            <a:ext cx="3802546" cy="435934"/>
          </a:xfrm>
        </p:spPr>
        <p:txBody>
          <a:bodyPr/>
          <a:lstStyle/>
          <a:p>
            <a:r>
              <a:rPr lang="en-US"/>
              <a:t>CY 2026 MODEL OF CARE TRAINING</a:t>
            </a:r>
          </a:p>
        </p:txBody>
      </p:sp>
      <p:sp>
        <p:nvSpPr>
          <p:cNvPr id="3" name="Text Placeholder 2">
            <a:extLst>
              <a:ext uri="{FF2B5EF4-FFF2-40B4-BE49-F238E27FC236}">
                <a16:creationId xmlns:a16="http://schemas.microsoft.com/office/drawing/2014/main" id="{059B08E5-394A-4340-8BAE-9107DD7ED36C}"/>
              </a:ext>
            </a:extLst>
          </p:cNvPr>
          <p:cNvSpPr>
            <a:spLocks noGrp="1"/>
          </p:cNvSpPr>
          <p:nvPr>
            <p:ph type="body" sz="quarter" idx="15"/>
          </p:nvPr>
        </p:nvSpPr>
        <p:spPr>
          <a:xfrm>
            <a:off x="663576" y="786708"/>
            <a:ext cx="9442950" cy="629015"/>
          </a:xfrm>
        </p:spPr>
        <p:txBody>
          <a:bodyPr/>
          <a:lstStyle/>
          <a:p>
            <a:r>
              <a:rPr lang="en-US" sz="3200"/>
              <a:t>Definitions of Special Needs Plans (SNP)</a:t>
            </a:r>
          </a:p>
          <a:p>
            <a:endParaRPr lang="en-US" sz="2000"/>
          </a:p>
        </p:txBody>
      </p:sp>
      <p:sp>
        <p:nvSpPr>
          <p:cNvPr id="4" name="Text Placeholder 3">
            <a:extLst>
              <a:ext uri="{FF2B5EF4-FFF2-40B4-BE49-F238E27FC236}">
                <a16:creationId xmlns:a16="http://schemas.microsoft.com/office/drawing/2014/main" id="{81032D7A-F968-BF1C-80CF-E9ADEDF10166}"/>
              </a:ext>
            </a:extLst>
          </p:cNvPr>
          <p:cNvSpPr>
            <a:spLocks noGrp="1"/>
          </p:cNvSpPr>
          <p:nvPr>
            <p:ph type="body" sz="quarter" idx="11"/>
          </p:nvPr>
        </p:nvSpPr>
        <p:spPr>
          <a:xfrm>
            <a:off x="962527" y="1665170"/>
            <a:ext cx="9442950" cy="3914254"/>
          </a:xfrm>
        </p:spPr>
        <p:txBody>
          <a:bodyPr/>
          <a:lstStyle/>
          <a:p>
            <a:r>
              <a:rPr lang="en-US" sz="2000">
                <a:solidFill>
                  <a:schemeClr val="accent6">
                    <a:lumMod val="10000"/>
                  </a:schemeClr>
                </a:solidFill>
                <a:latin typeface="+mn-lt"/>
                <a:ea typeface="Calibri" panose="020F0502020204030204" pitchFamily="34" charset="0"/>
                <a:cs typeface="Calibri" panose="020F0502020204030204" pitchFamily="34" charset="0"/>
              </a:rPr>
              <a:t>Medicare Advantage (MA) coordinated care plans (CCPs) for special needs individuals, referred to as special needs plans (SNPs).  There are three types of SNPs, each with restricted enrollment:</a:t>
            </a:r>
          </a:p>
          <a:p>
            <a:pPr marL="457200" lvl="1" indent="-457200">
              <a:spcBef>
                <a:spcPts val="1000"/>
              </a:spcBef>
            </a:pPr>
            <a:r>
              <a:rPr lang="en-US" sz="2000">
                <a:solidFill>
                  <a:schemeClr val="accent6">
                    <a:lumMod val="10000"/>
                  </a:schemeClr>
                </a:solidFill>
                <a:latin typeface="+mn-lt"/>
                <a:ea typeface="Calibri" panose="020F0502020204030204" pitchFamily="34" charset="0"/>
                <a:cs typeface="Calibri" panose="020F0502020204030204" pitchFamily="34" charset="0"/>
              </a:rPr>
              <a:t>Chronic Condition SNPs: individuals with specific severe or disabling chronic conditions </a:t>
            </a:r>
          </a:p>
          <a:p>
            <a:pPr marL="457200" lvl="1" indent="-457200">
              <a:spcBef>
                <a:spcPts val="1000"/>
              </a:spcBef>
            </a:pPr>
            <a:r>
              <a:rPr lang="en-US" sz="2000">
                <a:solidFill>
                  <a:schemeClr val="accent6">
                    <a:lumMod val="10000"/>
                  </a:schemeClr>
                </a:solidFill>
                <a:latin typeface="+mn-lt"/>
                <a:ea typeface="Calibri" panose="020F0502020204030204" pitchFamily="34" charset="0"/>
                <a:cs typeface="Calibri" panose="020F0502020204030204" pitchFamily="34" charset="0"/>
              </a:rPr>
              <a:t>Dual Eligible SNPs: individuals who are entitled to both Medicare (title XVIII) Medicaid (title XIX) </a:t>
            </a:r>
          </a:p>
          <a:p>
            <a:pPr marL="457200" lvl="1" indent="-457200">
              <a:spcBef>
                <a:spcPts val="1000"/>
              </a:spcBef>
            </a:pPr>
            <a:r>
              <a:rPr lang="en-US" sz="2000">
                <a:solidFill>
                  <a:schemeClr val="accent6">
                    <a:lumMod val="10000"/>
                  </a:schemeClr>
                </a:solidFill>
                <a:latin typeface="+mn-lt"/>
                <a:ea typeface="Calibri" panose="020F0502020204030204" pitchFamily="34" charset="0"/>
                <a:cs typeface="Calibri" panose="020F0502020204030204" pitchFamily="34" charset="0"/>
              </a:rPr>
              <a:t>Institutional SNPs: individuals who, for </a:t>
            </a:r>
            <a:r>
              <a:rPr lang="en-US" sz="2000" u="sng">
                <a:solidFill>
                  <a:schemeClr val="accent6">
                    <a:lumMod val="10000"/>
                  </a:schemeClr>
                </a:solidFill>
                <a:latin typeface="+mn-lt"/>
                <a:ea typeface="Calibri" panose="020F0502020204030204" pitchFamily="34" charset="0"/>
                <a:cs typeface="Calibri" panose="020F0502020204030204" pitchFamily="34" charset="0"/>
              </a:rPr>
              <a:t>&gt;</a:t>
            </a:r>
            <a:r>
              <a:rPr lang="en-US" sz="2000">
                <a:solidFill>
                  <a:schemeClr val="accent6">
                    <a:lumMod val="10000"/>
                  </a:schemeClr>
                </a:solidFill>
                <a:latin typeface="+mn-lt"/>
                <a:ea typeface="Calibri" panose="020F0502020204030204" pitchFamily="34" charset="0"/>
                <a:cs typeface="Calibri" panose="020F0502020204030204" pitchFamily="34" charset="0"/>
              </a:rPr>
              <a:t>90 days, have had/are expected to need the level of services provided in a long-term care (LTC) skilled nursing facility (SNF), a LTC nursing facility (NF), a SNF/NF, an intermediate care facility for individuals with intellectual disabilities (ICF/IDD), or an inpatient psychiatric facility. </a:t>
            </a:r>
          </a:p>
          <a:p>
            <a:endParaRPr lang="en-US" sz="1800">
              <a:latin typeface="+mn-lt"/>
            </a:endParaRPr>
          </a:p>
          <a:p>
            <a:endParaRPr lang="en-US" sz="1800"/>
          </a:p>
        </p:txBody>
      </p:sp>
    </p:spTree>
    <p:extLst>
      <p:ext uri="{BB962C8B-B14F-4D97-AF65-F5344CB8AC3E}">
        <p14:creationId xmlns:p14="http://schemas.microsoft.com/office/powerpoint/2010/main" val="7865333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87D288-05A8-F89D-B1CB-173330DD7218}"/>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9B6B1D0C-6EA3-4178-6B0B-F31879763F90}"/>
              </a:ext>
            </a:extLst>
          </p:cNvPr>
          <p:cNvSpPr>
            <a:spLocks noGrp="1"/>
          </p:cNvSpPr>
          <p:nvPr>
            <p:ph type="body" sz="quarter" idx="12"/>
          </p:nvPr>
        </p:nvSpPr>
        <p:spPr>
          <a:xfrm>
            <a:off x="663576" y="101327"/>
            <a:ext cx="3802546" cy="435934"/>
          </a:xfrm>
        </p:spPr>
        <p:txBody>
          <a:bodyPr/>
          <a:lstStyle/>
          <a:p>
            <a:r>
              <a:rPr lang="en-US"/>
              <a:t>CY 2026 MODEL OF CARE TRAINING</a:t>
            </a:r>
          </a:p>
        </p:txBody>
      </p:sp>
      <p:sp>
        <p:nvSpPr>
          <p:cNvPr id="3" name="Text Placeholder 2">
            <a:extLst>
              <a:ext uri="{FF2B5EF4-FFF2-40B4-BE49-F238E27FC236}">
                <a16:creationId xmlns:a16="http://schemas.microsoft.com/office/drawing/2014/main" id="{E2BC20D1-4CF4-00CD-83D9-D27E0F172812}"/>
              </a:ext>
            </a:extLst>
          </p:cNvPr>
          <p:cNvSpPr>
            <a:spLocks noGrp="1"/>
          </p:cNvSpPr>
          <p:nvPr>
            <p:ph type="body" sz="quarter" idx="15"/>
          </p:nvPr>
        </p:nvSpPr>
        <p:spPr>
          <a:xfrm>
            <a:off x="663576" y="786708"/>
            <a:ext cx="9442950" cy="629015"/>
          </a:xfrm>
        </p:spPr>
        <p:txBody>
          <a:bodyPr/>
          <a:lstStyle/>
          <a:p>
            <a:r>
              <a:rPr lang="en-US" sz="3200"/>
              <a:t>Definitions of Special Needs Plans (SNP)</a:t>
            </a:r>
          </a:p>
          <a:p>
            <a:endParaRPr lang="en-US" sz="2000"/>
          </a:p>
        </p:txBody>
      </p:sp>
      <p:sp>
        <p:nvSpPr>
          <p:cNvPr id="4" name="Text Placeholder 3">
            <a:extLst>
              <a:ext uri="{FF2B5EF4-FFF2-40B4-BE49-F238E27FC236}">
                <a16:creationId xmlns:a16="http://schemas.microsoft.com/office/drawing/2014/main" id="{1AF20019-174C-DC7D-D7A7-6642FAAED2CE}"/>
              </a:ext>
            </a:extLst>
          </p:cNvPr>
          <p:cNvSpPr>
            <a:spLocks noGrp="1"/>
          </p:cNvSpPr>
          <p:nvPr>
            <p:ph type="body" sz="quarter" idx="11"/>
          </p:nvPr>
        </p:nvSpPr>
        <p:spPr>
          <a:xfrm>
            <a:off x="933849" y="1561476"/>
            <a:ext cx="9442950" cy="3914254"/>
          </a:xfrm>
        </p:spPr>
        <p:txBody>
          <a:bodyPr/>
          <a:lstStyle/>
          <a:p>
            <a:pPr marR="477520">
              <a:lnSpc>
                <a:spcPct val="103000"/>
              </a:lnSpc>
              <a:spcBef>
                <a:spcPts val="490"/>
              </a:spcBef>
              <a:spcAft>
                <a:spcPts val="0"/>
              </a:spcAft>
              <a:buSzPct val="100000"/>
              <a:tabLst>
                <a:tab pos="226695" algn="l"/>
              </a:tabLst>
            </a:pPr>
            <a:r>
              <a:rPr lang="en-US" sz="2000">
                <a:solidFill>
                  <a:schemeClr val="accent6">
                    <a:lumMod val="10000"/>
                  </a:schemeClr>
                </a:solidFill>
                <a:ea typeface="Calibri" panose="020F0502020204030204" pitchFamily="34" charset="0"/>
                <a:cs typeface="Calibri" panose="020F0502020204030204" pitchFamily="34" charset="0"/>
              </a:rPr>
              <a:t>Model of Care (MOC):</a:t>
            </a:r>
          </a:p>
          <a:p>
            <a:pPr marL="342900" marR="477520" indent="-342900">
              <a:lnSpc>
                <a:spcPct val="103000"/>
              </a:lnSpc>
              <a:spcBef>
                <a:spcPts val="490"/>
              </a:spcBef>
              <a:spcAft>
                <a:spcPts val="0"/>
              </a:spcAft>
              <a:buSzPct val="100000"/>
              <a:buFont typeface="Wingdings" panose="05000000000000000000" pitchFamily="2" charset="2"/>
              <a:buChar char="§"/>
              <a:tabLst>
                <a:tab pos="226695" algn="l"/>
              </a:tabLst>
            </a:pPr>
            <a:r>
              <a:rPr lang="en-US" sz="2000">
                <a:solidFill>
                  <a:schemeClr val="accent6">
                    <a:lumMod val="10000"/>
                  </a:schemeClr>
                </a:solidFill>
                <a:ea typeface="Calibri" panose="020F0502020204030204" pitchFamily="34" charset="0"/>
                <a:cs typeface="Calibri" panose="020F0502020204030204" pitchFamily="34" charset="0"/>
              </a:rPr>
              <a:t>Provides the basic framework through which the SNP will meet the needs  of each of its enrollees. </a:t>
            </a:r>
          </a:p>
          <a:p>
            <a:pPr marL="342900" marR="477520" indent="-342900">
              <a:lnSpc>
                <a:spcPct val="103000"/>
              </a:lnSpc>
              <a:spcBef>
                <a:spcPts val="490"/>
              </a:spcBef>
              <a:spcAft>
                <a:spcPts val="0"/>
              </a:spcAft>
              <a:buSzPct val="100000"/>
              <a:buFont typeface="Wingdings" panose="05000000000000000000" pitchFamily="2" charset="2"/>
              <a:buChar char="§"/>
              <a:tabLst>
                <a:tab pos="226695" algn="l"/>
              </a:tabLst>
            </a:pPr>
            <a:r>
              <a:rPr lang="en-US" sz="2000">
                <a:solidFill>
                  <a:schemeClr val="accent6">
                    <a:lumMod val="10000"/>
                  </a:schemeClr>
                </a:solidFill>
                <a:ea typeface="Calibri" panose="020F0502020204030204" pitchFamily="34" charset="0"/>
                <a:cs typeface="Calibri" panose="020F0502020204030204" pitchFamily="34" charset="0"/>
              </a:rPr>
              <a:t>Is a vital quality improvement tool and integral component for ensuring that  the unique needs of each enrollee are identified by the SNP and addressed  through the plan’s care management practices. </a:t>
            </a:r>
          </a:p>
          <a:p>
            <a:pPr marL="342900" marR="477520" indent="-342900">
              <a:lnSpc>
                <a:spcPct val="103000"/>
              </a:lnSpc>
              <a:spcBef>
                <a:spcPts val="490"/>
              </a:spcBef>
              <a:spcAft>
                <a:spcPts val="0"/>
              </a:spcAft>
              <a:buSzPct val="100000"/>
              <a:buFont typeface="Wingdings" panose="05000000000000000000" pitchFamily="2" charset="2"/>
              <a:buChar char="§"/>
              <a:tabLst>
                <a:tab pos="226695" algn="l"/>
              </a:tabLst>
            </a:pPr>
            <a:r>
              <a:rPr lang="en-US" sz="2000">
                <a:solidFill>
                  <a:schemeClr val="accent6">
                    <a:lumMod val="10000"/>
                  </a:schemeClr>
                </a:solidFill>
                <a:ea typeface="Calibri" panose="020F0502020204030204" pitchFamily="34" charset="0"/>
                <a:cs typeface="Calibri" panose="020F0502020204030204" pitchFamily="34" charset="0"/>
              </a:rPr>
              <a:t>Provides the foundation for promoting SNP quality, care management, and  care coordination processes. </a:t>
            </a:r>
          </a:p>
          <a:p>
            <a:endParaRPr lang="en-US" sz="1800">
              <a:latin typeface="+mn-lt"/>
            </a:endParaRPr>
          </a:p>
          <a:p>
            <a:endParaRPr lang="en-US" sz="1800"/>
          </a:p>
        </p:txBody>
      </p:sp>
    </p:spTree>
    <p:extLst>
      <p:ext uri="{BB962C8B-B14F-4D97-AF65-F5344CB8AC3E}">
        <p14:creationId xmlns:p14="http://schemas.microsoft.com/office/powerpoint/2010/main" val="26074820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2D211A-D9B0-0557-BD5A-51FE588937C2}"/>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A00D041D-FD83-0D28-E777-646CD3E480A4}"/>
              </a:ext>
            </a:extLst>
          </p:cNvPr>
          <p:cNvSpPr>
            <a:spLocks noGrp="1"/>
          </p:cNvSpPr>
          <p:nvPr>
            <p:ph type="body" sz="quarter" idx="12"/>
          </p:nvPr>
        </p:nvSpPr>
        <p:spPr>
          <a:xfrm>
            <a:off x="663576" y="101327"/>
            <a:ext cx="3802546" cy="435934"/>
          </a:xfrm>
        </p:spPr>
        <p:txBody>
          <a:bodyPr/>
          <a:lstStyle/>
          <a:p>
            <a:r>
              <a:rPr lang="en-US"/>
              <a:t>CY 2026 MODEL OF CARE TRAINING</a:t>
            </a:r>
          </a:p>
        </p:txBody>
      </p:sp>
      <p:sp>
        <p:nvSpPr>
          <p:cNvPr id="3" name="Text Placeholder 2">
            <a:extLst>
              <a:ext uri="{FF2B5EF4-FFF2-40B4-BE49-F238E27FC236}">
                <a16:creationId xmlns:a16="http://schemas.microsoft.com/office/drawing/2014/main" id="{E23422D0-47D8-C068-835C-E4809F348013}"/>
              </a:ext>
            </a:extLst>
          </p:cNvPr>
          <p:cNvSpPr>
            <a:spLocks noGrp="1"/>
          </p:cNvSpPr>
          <p:nvPr>
            <p:ph type="body" sz="quarter" idx="15"/>
          </p:nvPr>
        </p:nvSpPr>
        <p:spPr>
          <a:xfrm>
            <a:off x="663576" y="786708"/>
            <a:ext cx="9442950" cy="629015"/>
          </a:xfrm>
        </p:spPr>
        <p:txBody>
          <a:bodyPr/>
          <a:lstStyle/>
          <a:p>
            <a:r>
              <a:rPr lang="en-US" sz="3200"/>
              <a:t>Health Plan’s D-SNP Eligibility Requirements </a:t>
            </a:r>
          </a:p>
          <a:p>
            <a:endParaRPr lang="en-US" sz="2000"/>
          </a:p>
        </p:txBody>
      </p:sp>
      <p:sp>
        <p:nvSpPr>
          <p:cNvPr id="4" name="Text Placeholder 3">
            <a:extLst>
              <a:ext uri="{FF2B5EF4-FFF2-40B4-BE49-F238E27FC236}">
                <a16:creationId xmlns:a16="http://schemas.microsoft.com/office/drawing/2014/main" id="{BD481308-291B-0E29-8A25-E95CD42BAA58}"/>
              </a:ext>
            </a:extLst>
          </p:cNvPr>
          <p:cNvSpPr>
            <a:spLocks noGrp="1"/>
          </p:cNvSpPr>
          <p:nvPr>
            <p:ph type="body" sz="quarter" idx="11"/>
          </p:nvPr>
        </p:nvSpPr>
        <p:spPr>
          <a:xfrm>
            <a:off x="943276" y="1665171"/>
            <a:ext cx="9442950" cy="3914254"/>
          </a:xfrm>
        </p:spPr>
        <p:txBody>
          <a:bodyPr/>
          <a:lstStyle/>
          <a:p>
            <a:pPr marR="477520">
              <a:lnSpc>
                <a:spcPct val="103000"/>
              </a:lnSpc>
              <a:spcBef>
                <a:spcPts val="490"/>
              </a:spcBef>
              <a:spcAft>
                <a:spcPts val="0"/>
              </a:spcAft>
              <a:buSzPct val="100000"/>
              <a:tabLst>
                <a:tab pos="226695" algn="l"/>
              </a:tabLst>
            </a:pPr>
            <a:r>
              <a:rPr lang="en-US" sz="2000">
                <a:ea typeface="Calibri" panose="020F0502020204030204" pitchFamily="34" charset="0"/>
                <a:cs typeface="Calibri" panose="020F0502020204030204" pitchFamily="34" charset="0"/>
              </a:rPr>
              <a:t>Requirements for Eligibility: </a:t>
            </a:r>
          </a:p>
          <a:p>
            <a:endParaRPr lang="en-US" sz="1800">
              <a:latin typeface="+mn-lt"/>
            </a:endParaRPr>
          </a:p>
          <a:p>
            <a:endParaRPr lang="en-US" sz="1800"/>
          </a:p>
        </p:txBody>
      </p:sp>
      <p:graphicFrame>
        <p:nvGraphicFramePr>
          <p:cNvPr id="5" name="Diagram 4">
            <a:extLst>
              <a:ext uri="{FF2B5EF4-FFF2-40B4-BE49-F238E27FC236}">
                <a16:creationId xmlns:a16="http://schemas.microsoft.com/office/drawing/2014/main" id="{0242AAD9-E2EE-3C0D-0E16-F3BBBCF13E42}"/>
              </a:ext>
            </a:extLst>
          </p:cNvPr>
          <p:cNvGraphicFramePr/>
          <p:nvPr>
            <p:extLst>
              <p:ext uri="{D42A27DB-BD31-4B8C-83A1-F6EECF244321}">
                <p14:modId xmlns:p14="http://schemas.microsoft.com/office/powerpoint/2010/main" val="4249845439"/>
              </p:ext>
            </p:extLst>
          </p:nvPr>
        </p:nvGraphicFramePr>
        <p:xfrm>
          <a:off x="2301720" y="1914586"/>
          <a:ext cx="6596382"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069275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DA5EFC-9664-2FCB-F066-FCAE21009A3B}"/>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6044FAA8-9B98-8412-2133-B8B557F713DF}"/>
              </a:ext>
            </a:extLst>
          </p:cNvPr>
          <p:cNvSpPr>
            <a:spLocks noGrp="1"/>
          </p:cNvSpPr>
          <p:nvPr>
            <p:ph type="body" sz="quarter" idx="12"/>
          </p:nvPr>
        </p:nvSpPr>
        <p:spPr>
          <a:xfrm>
            <a:off x="663576" y="101327"/>
            <a:ext cx="5246336" cy="435934"/>
          </a:xfrm>
        </p:spPr>
        <p:txBody>
          <a:bodyPr>
            <a:normAutofit/>
          </a:bodyPr>
          <a:lstStyle/>
          <a:p>
            <a:r>
              <a:rPr lang="en-US">
                <a:latin typeface="+mn-lt"/>
                <a:ea typeface="Calibri" panose="020F0502020204030204" pitchFamily="34" charset="0"/>
                <a:cs typeface="Calibri" panose="020F0502020204030204" pitchFamily="34" charset="0"/>
              </a:rPr>
              <a:t>CY 2026 MODEL OF CARE TRAINING</a:t>
            </a:r>
          </a:p>
        </p:txBody>
      </p:sp>
      <p:sp>
        <p:nvSpPr>
          <p:cNvPr id="8" name="Text Placeholder 7">
            <a:extLst>
              <a:ext uri="{FF2B5EF4-FFF2-40B4-BE49-F238E27FC236}">
                <a16:creationId xmlns:a16="http://schemas.microsoft.com/office/drawing/2014/main" id="{BD40A27A-6FB5-2612-9043-04B9AA6C8138}"/>
              </a:ext>
            </a:extLst>
          </p:cNvPr>
          <p:cNvSpPr>
            <a:spLocks noGrp="1"/>
          </p:cNvSpPr>
          <p:nvPr>
            <p:ph type="body" sz="quarter" idx="15"/>
          </p:nvPr>
        </p:nvSpPr>
        <p:spPr>
          <a:xfrm>
            <a:off x="663576" y="738684"/>
            <a:ext cx="8605552" cy="607606"/>
          </a:xfrm>
        </p:spPr>
        <p:txBody>
          <a:bodyPr/>
          <a:lstStyle/>
          <a:p>
            <a:r>
              <a:rPr lang="en-US" sz="3200"/>
              <a:t>How the MOC is Organized</a:t>
            </a:r>
          </a:p>
        </p:txBody>
      </p:sp>
      <p:pic>
        <p:nvPicPr>
          <p:cNvPr id="2" name="Picture 1">
            <a:extLst>
              <a:ext uri="{FF2B5EF4-FFF2-40B4-BE49-F238E27FC236}">
                <a16:creationId xmlns:a16="http://schemas.microsoft.com/office/drawing/2014/main" id="{7F3D65B0-C949-4325-24CD-BC12494D014A}"/>
              </a:ext>
            </a:extLst>
          </p:cNvPr>
          <p:cNvPicPr>
            <a:picLocks noChangeAspect="1"/>
          </p:cNvPicPr>
          <p:nvPr/>
        </p:nvPicPr>
        <p:blipFill>
          <a:blip r:embed="rId2"/>
          <a:stretch>
            <a:fillRect/>
          </a:stretch>
        </p:blipFill>
        <p:spPr>
          <a:xfrm>
            <a:off x="5260775" y="2578534"/>
            <a:ext cx="1670449" cy="1700931"/>
          </a:xfrm>
          <a:prstGeom prst="rect">
            <a:avLst/>
          </a:prstGeom>
        </p:spPr>
      </p:pic>
      <p:graphicFrame>
        <p:nvGraphicFramePr>
          <p:cNvPr id="3" name="Table 2">
            <a:extLst>
              <a:ext uri="{FF2B5EF4-FFF2-40B4-BE49-F238E27FC236}">
                <a16:creationId xmlns:a16="http://schemas.microsoft.com/office/drawing/2014/main" id="{2701D597-7F96-FDB4-6BC8-8493AD68139B}"/>
              </a:ext>
            </a:extLst>
          </p:cNvPr>
          <p:cNvGraphicFramePr>
            <a:graphicFrameLocks noGrp="1"/>
          </p:cNvGraphicFramePr>
          <p:nvPr>
            <p:extLst>
              <p:ext uri="{D42A27DB-BD31-4B8C-83A1-F6EECF244321}">
                <p14:modId xmlns:p14="http://schemas.microsoft.com/office/powerpoint/2010/main" val="1697928153"/>
              </p:ext>
            </p:extLst>
          </p:nvPr>
        </p:nvGraphicFramePr>
        <p:xfrm>
          <a:off x="1649430" y="2036990"/>
          <a:ext cx="8852030" cy="3939604"/>
        </p:xfrm>
        <a:graphic>
          <a:graphicData uri="http://schemas.openxmlformats.org/drawingml/2006/table">
            <a:tbl>
              <a:tblPr firstRow="1" bandRow="1">
                <a:tableStyleId>{5C22544A-7EE6-4342-B048-85BDC9FD1C3A}</a:tableStyleId>
              </a:tblPr>
              <a:tblGrid>
                <a:gridCol w="4426015">
                  <a:extLst>
                    <a:ext uri="{9D8B030D-6E8A-4147-A177-3AD203B41FA5}">
                      <a16:colId xmlns:a16="http://schemas.microsoft.com/office/drawing/2014/main" val="574888144"/>
                    </a:ext>
                  </a:extLst>
                </a:gridCol>
                <a:gridCol w="4426015">
                  <a:extLst>
                    <a:ext uri="{9D8B030D-6E8A-4147-A177-3AD203B41FA5}">
                      <a16:colId xmlns:a16="http://schemas.microsoft.com/office/drawing/2014/main" val="3279464658"/>
                    </a:ext>
                  </a:extLst>
                </a:gridCol>
              </a:tblGrid>
              <a:tr h="1969802">
                <a:tc>
                  <a:txBody>
                    <a:bodyPr/>
                    <a:lstStyle/>
                    <a:p>
                      <a:pPr algn="ctr"/>
                      <a:endParaRPr lang="en-US" b="0">
                        <a:solidFill>
                          <a:sysClr val="windowText" lastClr="000000"/>
                        </a:solidFill>
                      </a:endParaRPr>
                    </a:p>
                    <a:p>
                      <a:pPr algn="ctr"/>
                      <a:r>
                        <a:rPr lang="en-US" b="1">
                          <a:solidFill>
                            <a:schemeClr val="bg1"/>
                          </a:solidFill>
                        </a:rPr>
                        <a:t>MOC 1:</a:t>
                      </a:r>
                    </a:p>
                    <a:p>
                      <a:pPr algn="ctr"/>
                      <a:r>
                        <a:rPr lang="en-US" b="1">
                          <a:solidFill>
                            <a:schemeClr val="bg1"/>
                          </a:solidFill>
                        </a:rPr>
                        <a:t>Description of the SNP Population</a:t>
                      </a:r>
                    </a:p>
                    <a:p>
                      <a:pPr algn="ctr"/>
                      <a:endParaRPr lang="en-US" b="0">
                        <a:solidFill>
                          <a:sysClr val="windowText" lastClr="000000"/>
                        </a:solidFill>
                      </a:endParaRPr>
                    </a:p>
                    <a:p>
                      <a:pPr algn="ctr"/>
                      <a:endParaRPr lang="en-US" b="0">
                        <a:solidFill>
                          <a:sysClr val="windowText" lastClr="000000"/>
                        </a:solidFill>
                      </a:endParaRPr>
                    </a:p>
                    <a:p>
                      <a:pPr algn="ctr"/>
                      <a:endParaRPr lang="en-US" b="0">
                        <a:solidFill>
                          <a:sysClr val="windowText" lastClr="000000"/>
                        </a:solidFill>
                      </a:endParaRPr>
                    </a:p>
                  </a:txBody>
                  <a:tcPr>
                    <a:solidFill>
                      <a:srgbClr val="0062A5"/>
                    </a:solidFill>
                  </a:tcPr>
                </a:tc>
                <a:tc>
                  <a:txBody>
                    <a:bodyPr/>
                    <a:lstStyle/>
                    <a:p>
                      <a:pPr algn="ctr"/>
                      <a:endParaRPr lang="en-US" b="1">
                        <a:solidFill>
                          <a:schemeClr val="bg1"/>
                        </a:solidFill>
                      </a:endParaRPr>
                    </a:p>
                    <a:p>
                      <a:pPr algn="ctr"/>
                      <a:r>
                        <a:rPr lang="en-US" b="1">
                          <a:solidFill>
                            <a:schemeClr val="bg1"/>
                          </a:solidFill>
                        </a:rPr>
                        <a:t>MOC 2:</a:t>
                      </a:r>
                    </a:p>
                    <a:p>
                      <a:pPr algn="ctr"/>
                      <a:r>
                        <a:rPr lang="en-US" b="1">
                          <a:solidFill>
                            <a:schemeClr val="bg1"/>
                          </a:solidFill>
                        </a:rPr>
                        <a:t>Care Coordination</a:t>
                      </a:r>
                    </a:p>
                  </a:txBody>
                  <a:tcPr>
                    <a:solidFill>
                      <a:srgbClr val="0062A5"/>
                    </a:solidFill>
                  </a:tcPr>
                </a:tc>
                <a:extLst>
                  <a:ext uri="{0D108BD9-81ED-4DB2-BD59-A6C34878D82A}">
                    <a16:rowId xmlns:a16="http://schemas.microsoft.com/office/drawing/2014/main" val="3494361549"/>
                  </a:ext>
                </a:extLst>
              </a:tr>
              <a:tr h="1969802">
                <a:tc>
                  <a:txBody>
                    <a:bodyPr/>
                    <a:lstStyle/>
                    <a:p>
                      <a:pPr algn="ctr"/>
                      <a:endParaRPr lang="en-US" b="0"/>
                    </a:p>
                    <a:p>
                      <a:pPr algn="ctr"/>
                      <a:endParaRPr lang="en-US" b="0"/>
                    </a:p>
                    <a:p>
                      <a:pPr algn="ctr"/>
                      <a:endParaRPr lang="en-US" b="0">
                        <a:solidFill>
                          <a:schemeClr val="accent6">
                            <a:lumMod val="10000"/>
                          </a:schemeClr>
                        </a:solidFill>
                      </a:endParaRPr>
                    </a:p>
                    <a:p>
                      <a:pPr algn="ctr"/>
                      <a:r>
                        <a:rPr lang="en-US" b="1">
                          <a:solidFill>
                            <a:schemeClr val="bg1"/>
                          </a:solidFill>
                        </a:rPr>
                        <a:t>MOC 3:</a:t>
                      </a:r>
                    </a:p>
                    <a:p>
                      <a:pPr algn="ctr"/>
                      <a:r>
                        <a:rPr lang="en-US" b="1">
                          <a:solidFill>
                            <a:schemeClr val="bg1"/>
                          </a:solidFill>
                        </a:rPr>
                        <a:t>Provider Network</a:t>
                      </a:r>
                    </a:p>
                    <a:p>
                      <a:pPr algn="ctr"/>
                      <a:endParaRPr lang="en-US" b="0"/>
                    </a:p>
                  </a:txBody>
                  <a:tcPr>
                    <a:solidFill>
                      <a:srgbClr val="0062A5"/>
                    </a:solidFill>
                  </a:tcPr>
                </a:tc>
                <a:tc>
                  <a:txBody>
                    <a:bodyPr/>
                    <a:lstStyle/>
                    <a:p>
                      <a:pPr algn="ctr"/>
                      <a:endParaRPr lang="en-US" b="0"/>
                    </a:p>
                    <a:p>
                      <a:pPr algn="ctr"/>
                      <a:endParaRPr lang="en-US" b="0"/>
                    </a:p>
                    <a:p>
                      <a:pPr algn="ctr"/>
                      <a:endParaRPr lang="en-US" b="0">
                        <a:solidFill>
                          <a:schemeClr val="accent6">
                            <a:lumMod val="10000"/>
                          </a:schemeClr>
                        </a:solidFill>
                      </a:endParaRPr>
                    </a:p>
                    <a:p>
                      <a:pPr algn="ctr"/>
                      <a:r>
                        <a:rPr lang="en-US" b="1">
                          <a:solidFill>
                            <a:schemeClr val="bg1"/>
                          </a:solidFill>
                        </a:rPr>
                        <a:t>MOC 4:</a:t>
                      </a:r>
                    </a:p>
                    <a:p>
                      <a:pPr algn="ctr"/>
                      <a:r>
                        <a:rPr lang="en-US" b="1">
                          <a:solidFill>
                            <a:schemeClr val="bg1"/>
                          </a:solidFill>
                        </a:rPr>
                        <a:t>Quality Measurement &amp; Performance Improvement</a:t>
                      </a:r>
                    </a:p>
                  </a:txBody>
                  <a:tcPr>
                    <a:solidFill>
                      <a:srgbClr val="0062A5"/>
                    </a:solidFill>
                  </a:tcPr>
                </a:tc>
                <a:extLst>
                  <a:ext uri="{0D108BD9-81ED-4DB2-BD59-A6C34878D82A}">
                    <a16:rowId xmlns:a16="http://schemas.microsoft.com/office/drawing/2014/main" val="387504700"/>
                  </a:ext>
                </a:extLst>
              </a:tr>
            </a:tbl>
          </a:graphicData>
        </a:graphic>
      </p:graphicFrame>
      <p:pic>
        <p:nvPicPr>
          <p:cNvPr id="7" name="Picture 6">
            <a:extLst>
              <a:ext uri="{FF2B5EF4-FFF2-40B4-BE49-F238E27FC236}">
                <a16:creationId xmlns:a16="http://schemas.microsoft.com/office/drawing/2014/main" id="{0E32ECDC-7D9F-FDE4-1C4F-0639EE17FBFF}"/>
              </a:ext>
            </a:extLst>
          </p:cNvPr>
          <p:cNvPicPr>
            <a:picLocks noChangeAspect="1"/>
          </p:cNvPicPr>
          <p:nvPr/>
        </p:nvPicPr>
        <p:blipFill>
          <a:blip r:embed="rId3"/>
          <a:stretch>
            <a:fillRect/>
          </a:stretch>
        </p:blipFill>
        <p:spPr>
          <a:xfrm>
            <a:off x="4214452" y="3181829"/>
            <a:ext cx="4084674" cy="1493649"/>
          </a:xfrm>
          <a:prstGeom prst="rect">
            <a:avLst/>
          </a:prstGeom>
        </p:spPr>
      </p:pic>
      <p:sp>
        <p:nvSpPr>
          <p:cNvPr id="10" name="Text Placeholder 9">
            <a:extLst>
              <a:ext uri="{FF2B5EF4-FFF2-40B4-BE49-F238E27FC236}">
                <a16:creationId xmlns:a16="http://schemas.microsoft.com/office/drawing/2014/main" id="{6A03D94B-E496-6276-3929-5E38E3BE5D63}"/>
              </a:ext>
            </a:extLst>
          </p:cNvPr>
          <p:cNvSpPr>
            <a:spLocks noGrp="1"/>
          </p:cNvSpPr>
          <p:nvPr>
            <p:ph type="body" sz="quarter" idx="11"/>
          </p:nvPr>
        </p:nvSpPr>
        <p:spPr>
          <a:xfrm>
            <a:off x="740579" y="1432007"/>
            <a:ext cx="7798881" cy="3403012"/>
          </a:xfrm>
        </p:spPr>
        <p:txBody>
          <a:bodyPr/>
          <a:lstStyle/>
          <a:p>
            <a:r>
              <a:rPr lang="en-US" sz="2000">
                <a:solidFill>
                  <a:schemeClr val="accent6">
                    <a:lumMod val="10000"/>
                  </a:schemeClr>
                </a:solidFill>
              </a:rPr>
              <a:t>The SNP MOC is organized around four sections: </a:t>
            </a:r>
          </a:p>
        </p:txBody>
      </p:sp>
    </p:spTree>
    <p:extLst>
      <p:ext uri="{BB962C8B-B14F-4D97-AF65-F5344CB8AC3E}">
        <p14:creationId xmlns:p14="http://schemas.microsoft.com/office/powerpoint/2010/main" val="3671897965"/>
      </p:ext>
    </p:extLst>
  </p:cSld>
  <p:clrMapOvr>
    <a:masterClrMapping/>
  </p:clrMapOvr>
</p:sld>
</file>

<file path=ppt/theme/theme1.xml><?xml version="1.0" encoding="utf-8"?>
<a:theme xmlns:a="http://schemas.openxmlformats.org/drawingml/2006/main" name="White+Blue">
  <a:themeElements>
    <a:clrScheme name="HPSJ MVHP">
      <a:dk1>
        <a:srgbClr val="0062A5"/>
      </a:dk1>
      <a:lt1>
        <a:srgbClr val="FFFFFF"/>
      </a:lt1>
      <a:dk2>
        <a:srgbClr val="3F3F3F"/>
      </a:dk2>
      <a:lt2>
        <a:srgbClr val="FFFFFF"/>
      </a:lt2>
      <a:accent1>
        <a:srgbClr val="0062A5"/>
      </a:accent1>
      <a:accent2>
        <a:srgbClr val="92D050"/>
      </a:accent2>
      <a:accent3>
        <a:srgbClr val="FFC000"/>
      </a:accent3>
      <a:accent4>
        <a:srgbClr val="FF0000"/>
      </a:accent4>
      <a:accent5>
        <a:srgbClr val="FFFFFF"/>
      </a:accent5>
      <a:accent6>
        <a:srgbClr val="D8D8D8"/>
      </a:accent6>
      <a:hlink>
        <a:srgbClr val="0062A5"/>
      </a:hlink>
      <a:folHlink>
        <a:srgbClr val="BFBFBF"/>
      </a:folHlink>
    </a:clrScheme>
    <a:fontScheme name="Custom 1">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Blue+Green">
  <a:themeElements>
    <a:clrScheme name="HPSJ MVHP">
      <a:dk1>
        <a:srgbClr val="0062A5"/>
      </a:dk1>
      <a:lt1>
        <a:srgbClr val="FFFFFF"/>
      </a:lt1>
      <a:dk2>
        <a:srgbClr val="3F3F3F"/>
      </a:dk2>
      <a:lt2>
        <a:srgbClr val="FFFFFF"/>
      </a:lt2>
      <a:accent1>
        <a:srgbClr val="0062A5"/>
      </a:accent1>
      <a:accent2>
        <a:srgbClr val="92D050"/>
      </a:accent2>
      <a:accent3>
        <a:srgbClr val="FFC000"/>
      </a:accent3>
      <a:accent4>
        <a:srgbClr val="FF0000"/>
      </a:accent4>
      <a:accent5>
        <a:srgbClr val="FFFFFF"/>
      </a:accent5>
      <a:accent6>
        <a:srgbClr val="D8D8D8"/>
      </a:accent6>
      <a:hlink>
        <a:srgbClr val="0062A5"/>
      </a:hlink>
      <a:folHlink>
        <a:srgbClr val="BFBFBF"/>
      </a:folHlink>
    </a:clrScheme>
    <a:fontScheme name="Custom 1">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White+Red">
  <a:themeElements>
    <a:clrScheme name="HPSJ MVHP">
      <a:dk1>
        <a:srgbClr val="0062A5"/>
      </a:dk1>
      <a:lt1>
        <a:srgbClr val="FFFFFF"/>
      </a:lt1>
      <a:dk2>
        <a:srgbClr val="3F3F3F"/>
      </a:dk2>
      <a:lt2>
        <a:srgbClr val="FFFFFF"/>
      </a:lt2>
      <a:accent1>
        <a:srgbClr val="0062A5"/>
      </a:accent1>
      <a:accent2>
        <a:srgbClr val="92D050"/>
      </a:accent2>
      <a:accent3>
        <a:srgbClr val="BC332C"/>
      </a:accent3>
      <a:accent4>
        <a:srgbClr val="F18C21"/>
      </a:accent4>
      <a:accent5>
        <a:srgbClr val="FFFFFF"/>
      </a:accent5>
      <a:accent6>
        <a:srgbClr val="D8D8D8"/>
      </a:accent6>
      <a:hlink>
        <a:srgbClr val="0062A5"/>
      </a:hlink>
      <a:folHlink>
        <a:srgbClr val="BFBFBF"/>
      </a:folHlink>
    </a:clrScheme>
    <a:fontScheme name="Custom 1">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Red+Orange">
  <a:themeElements>
    <a:clrScheme name="HPSJ MVHP">
      <a:dk1>
        <a:srgbClr val="0062A5"/>
      </a:dk1>
      <a:lt1>
        <a:srgbClr val="FFFFFF"/>
      </a:lt1>
      <a:dk2>
        <a:srgbClr val="3F3F3F"/>
      </a:dk2>
      <a:lt2>
        <a:srgbClr val="FFFFFF"/>
      </a:lt2>
      <a:accent1>
        <a:srgbClr val="0062A5"/>
      </a:accent1>
      <a:accent2>
        <a:srgbClr val="92D050"/>
      </a:accent2>
      <a:accent3>
        <a:srgbClr val="BC332C"/>
      </a:accent3>
      <a:accent4>
        <a:srgbClr val="F18C21"/>
      </a:accent4>
      <a:accent5>
        <a:srgbClr val="FFFFFF"/>
      </a:accent5>
      <a:accent6>
        <a:srgbClr val="D8D8D8"/>
      </a:accent6>
      <a:hlink>
        <a:srgbClr val="0062A5"/>
      </a:hlink>
      <a:folHlink>
        <a:srgbClr val="BFBFBF"/>
      </a:folHlink>
    </a:clrScheme>
    <a:fontScheme name="Custom 1">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Blank">
  <a:themeElements>
    <a:clrScheme name="HPSJ MVHP">
      <a:dk1>
        <a:srgbClr val="0062A5"/>
      </a:dk1>
      <a:lt1>
        <a:srgbClr val="FFFFFF"/>
      </a:lt1>
      <a:dk2>
        <a:srgbClr val="3F3F3F"/>
      </a:dk2>
      <a:lt2>
        <a:srgbClr val="FFFFFF"/>
      </a:lt2>
      <a:accent1>
        <a:srgbClr val="0062A5"/>
      </a:accent1>
      <a:accent2>
        <a:srgbClr val="92D050"/>
      </a:accent2>
      <a:accent3>
        <a:srgbClr val="BC332C"/>
      </a:accent3>
      <a:accent4>
        <a:srgbClr val="F18C21"/>
      </a:accent4>
      <a:accent5>
        <a:srgbClr val="FFFFFF"/>
      </a:accent5>
      <a:accent6>
        <a:srgbClr val="D8D8D8"/>
      </a:accent6>
      <a:hlink>
        <a:srgbClr val="0062A5"/>
      </a:hlink>
      <a:folHlink>
        <a:srgbClr val="BFBFBF"/>
      </a:folHlink>
    </a:clrScheme>
    <a:fontScheme name="Custom 1">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7E17D7E0A3B3A4CB75CCB4812174D63" ma:contentTypeVersion="4" ma:contentTypeDescription="Create a new document." ma:contentTypeScope="" ma:versionID="6faee4957037148995e905220d564cbc">
  <xsd:schema xmlns:xsd="http://www.w3.org/2001/XMLSchema" xmlns:xs="http://www.w3.org/2001/XMLSchema" xmlns:p="http://schemas.microsoft.com/office/2006/metadata/properties" xmlns:ns2="342fbeee-f1b8-4cc4-a065-853c0cdc56d4" targetNamespace="http://schemas.microsoft.com/office/2006/metadata/properties" ma:root="true" ma:fieldsID="091c5abd35e21c933b14849a2d71d6a5" ns2:_="">
    <xsd:import namespace="342fbeee-f1b8-4cc4-a065-853c0cdc56d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2fbeee-f1b8-4cc4-a065-853c0cdc56d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8750C2F-FA7D-4BF0-93E1-F58F519922D1}">
  <ds:schemaRefs>
    <ds:schemaRef ds:uri="http://schemas.microsoft.com/sharepoint/v3/contenttype/forms"/>
  </ds:schemaRefs>
</ds:datastoreItem>
</file>

<file path=customXml/itemProps2.xml><?xml version="1.0" encoding="utf-8"?>
<ds:datastoreItem xmlns:ds="http://schemas.openxmlformats.org/officeDocument/2006/customXml" ds:itemID="{FA74E669-25BF-4E21-86D3-152D99FB1C22}">
  <ds:schemaRefs>
    <ds:schemaRef ds:uri="http://purl.org/dc/elements/1.1/"/>
    <ds:schemaRef ds:uri="http://schemas.microsoft.com/office/infopath/2007/PartnerControls"/>
    <ds:schemaRef ds:uri="http://schemas.microsoft.com/office/2006/documentManagement/types"/>
    <ds:schemaRef ds:uri="http://schemas.openxmlformats.org/package/2006/metadata/core-properties"/>
    <ds:schemaRef ds:uri="http://www.w3.org/XML/1998/namespace"/>
    <ds:schemaRef ds:uri="http://purl.org/dc/terms/"/>
    <ds:schemaRef ds:uri="342fbeee-f1b8-4cc4-a065-853c0cdc56d4"/>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9F76B539-BBCA-4266-A82D-A7AADD117B18}">
  <ds:schemaRefs>
    <ds:schemaRef ds:uri="342fbeee-f1b8-4cc4-a065-853c0cdc56d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4e7c6639-57a3-4088-9ade-a0b0ff6f68ac}" enabled="0" method="" siteId="{4e7c6639-57a3-4088-9ade-a0b0ff6f68ac}" removed="1"/>
</clbl:labelList>
</file>

<file path=docProps/app.xml><?xml version="1.0" encoding="utf-8"?>
<Properties xmlns="http://schemas.openxmlformats.org/officeDocument/2006/extended-properties" xmlns:vt="http://schemas.openxmlformats.org/officeDocument/2006/docPropsVTypes">
  <TotalTime>0</TotalTime>
  <Words>2222</Words>
  <Application>Microsoft Office PowerPoint</Application>
  <PresentationFormat>Widescreen</PresentationFormat>
  <Paragraphs>283</Paragraphs>
  <Slides>37</Slides>
  <Notes>1</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37</vt:i4>
      </vt:variant>
    </vt:vector>
  </HeadingPairs>
  <TitlesOfParts>
    <vt:vector size="47" baseType="lpstr">
      <vt:lpstr>Aptos</vt:lpstr>
      <vt:lpstr>Arial</vt:lpstr>
      <vt:lpstr>Calibri</vt:lpstr>
      <vt:lpstr>Century Gothic</vt:lpstr>
      <vt:lpstr>Wingdings</vt:lpstr>
      <vt:lpstr>White+Blue</vt:lpstr>
      <vt:lpstr>Blue+Green</vt:lpstr>
      <vt:lpstr>White+Red</vt:lpstr>
      <vt:lpstr>Red+Orange</vt:lpstr>
      <vt:lpstr>Blank</vt:lpstr>
      <vt:lpstr> Advantage Dual  Special Needs Plan (D-SNP) </vt:lpstr>
      <vt:lpstr>PowerPoint Presentation</vt:lpstr>
      <vt:lpstr>PowerPoint Presentation</vt:lpstr>
      <vt:lpstr>Introduction</vt:lpstr>
      <vt:lpstr>PowerPoint Presentation</vt:lpstr>
      <vt:lpstr>PowerPoint Presentation</vt:lpstr>
      <vt:lpstr>PowerPoint Presentation</vt:lpstr>
      <vt:lpstr>PowerPoint Presentation</vt:lpstr>
      <vt:lpstr>PowerPoint Presentation</vt:lpstr>
      <vt:lpstr>MOC 1: Description of SNP Population</vt:lpstr>
      <vt:lpstr>PowerPoint Presentation</vt:lpstr>
      <vt:lpstr>PowerPoint Presentation</vt:lpstr>
      <vt:lpstr>PowerPoint Presentation</vt:lpstr>
      <vt:lpstr>MOC 2: Care Coordination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MOC 3: Provider Network</vt:lpstr>
      <vt:lpstr>PowerPoint Presentation</vt:lpstr>
      <vt:lpstr>PowerPoint Presentation</vt:lpstr>
      <vt:lpstr>PowerPoint Presentation</vt:lpstr>
      <vt:lpstr>PowerPoint Presentation</vt:lpstr>
      <vt:lpstr>MOC 4: Quality Measurement &amp; Performance Improvement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Fidencio Enriquez</dc:creator>
  <cp:lastModifiedBy>Tiffany Embry Savea</cp:lastModifiedBy>
  <cp:revision>88</cp:revision>
  <dcterms:created xsi:type="dcterms:W3CDTF">2024-11-18T23:09:33Z</dcterms:created>
  <dcterms:modified xsi:type="dcterms:W3CDTF">2025-10-16T18:54:29Z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0x010100F7E17D7E0A3B3A4CB75CCB4812174D63</vt:lpwstr>
  </property>
</Properties>
</file>