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94" r:id="rId5"/>
  </p:sldMasterIdLst>
  <p:handoutMasterIdLst>
    <p:handoutMasterId r:id="rId17"/>
  </p:handoutMasterIdLst>
  <p:sldIdLst>
    <p:sldId id="260" r:id="rId6"/>
    <p:sldId id="378" r:id="rId7"/>
    <p:sldId id="389" r:id="rId8"/>
    <p:sldId id="433" r:id="rId9"/>
    <p:sldId id="439" r:id="rId10"/>
    <p:sldId id="434" r:id="rId11"/>
    <p:sldId id="437" r:id="rId12"/>
    <p:sldId id="435" r:id="rId13"/>
    <p:sldId id="438" r:id="rId14"/>
    <p:sldId id="440" r:id="rId15"/>
    <p:sldId id="263"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B00"/>
    <a:srgbClr val="A3D55F"/>
    <a:srgbClr val="BD302C"/>
    <a:srgbClr val="005DB9"/>
    <a:srgbClr val="E6E6E6"/>
    <a:srgbClr val="F28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102" d="100"/>
          <a:sy n="102" d="100"/>
        </p:scale>
        <p:origin x="1404" y="114"/>
      </p:cViewPr>
      <p:guideLst/>
    </p:cSldViewPr>
  </p:slideViewPr>
  <p:notesTextViewPr>
    <p:cViewPr>
      <p:scale>
        <a:sx n="1" d="1"/>
        <a:sy n="1" d="1"/>
      </p:scale>
      <p:origin x="0" y="0"/>
    </p:cViewPr>
  </p:notesTextViewPr>
  <p:notesViewPr>
    <p:cSldViewPr snapToGrid="0">
      <p:cViewPr varScale="1">
        <p:scale>
          <a:sx n="73" d="100"/>
          <a:sy n="73" d="100"/>
        </p:scale>
        <p:origin x="255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8394D3-52C9-43D0-AD7C-09A37E76E2C1}"/>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4BED1ABE-C0A6-48E0-906B-4468E975FCE1}"/>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7243E0F-CAB2-4721-AA9D-61D474DAA75F}" type="datetimeFigureOut">
              <a:rPr lang="en-US" smtClean="0"/>
              <a:t>1/24/2025</a:t>
            </a:fld>
            <a:endParaRPr lang="en-US"/>
          </a:p>
        </p:txBody>
      </p:sp>
      <p:sp>
        <p:nvSpPr>
          <p:cNvPr id="4" name="Footer Placeholder 3">
            <a:extLst>
              <a:ext uri="{FF2B5EF4-FFF2-40B4-BE49-F238E27FC236}">
                <a16:creationId xmlns:a16="http://schemas.microsoft.com/office/drawing/2014/main" id="{7BB4928F-2800-497F-85B7-3351B0B5F03C}"/>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ACF79F-AB9F-4E92-9543-A5454E800844}"/>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448B2EA-3EBF-4BD5-8563-2136F9B9026D}" type="slidenum">
              <a:rPr lang="en-US" smtClean="0"/>
              <a:t>‹#›</a:t>
            </a:fld>
            <a:endParaRPr lang="en-US"/>
          </a:p>
        </p:txBody>
      </p:sp>
    </p:spTree>
    <p:extLst>
      <p:ext uri="{BB962C8B-B14F-4D97-AF65-F5344CB8AC3E}">
        <p14:creationId xmlns:p14="http://schemas.microsoft.com/office/powerpoint/2010/main" val="42899688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svg"/><Relationship Id="rId7" Type="http://schemas.openxmlformats.org/officeDocument/2006/relationships/image" Target="../media/image25.jp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4.png"/><Relationship Id="rId9" Type="http://schemas.openxmlformats.org/officeDocument/2006/relationships/image" Target="../media/image2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1.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DCCAAF-4198-4BE6-9B56-98C8A4481B0F}"/>
              </a:ext>
            </a:extLst>
          </p:cNvPr>
          <p:cNvSpPr/>
          <p:nvPr userDrawn="1"/>
        </p:nvSpPr>
        <p:spPr>
          <a:xfrm>
            <a:off x="2" y="0"/>
            <a:ext cx="9143999" cy="6858000"/>
          </a:xfrm>
          <a:prstGeom prst="rect">
            <a:avLst/>
          </a:prstGeom>
          <a:solidFill>
            <a:srgbClr val="00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Graphic 13">
            <a:extLst>
              <a:ext uri="{FF2B5EF4-FFF2-40B4-BE49-F238E27FC236}">
                <a16:creationId xmlns:a16="http://schemas.microsoft.com/office/drawing/2014/main" id="{A0B0B7BB-8C0F-4913-A315-D42CA115CA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6584"/>
          <a:stretch/>
        </p:blipFill>
        <p:spPr>
          <a:xfrm>
            <a:off x="279319" y="98799"/>
            <a:ext cx="8864681" cy="3310106"/>
          </a:xfrm>
          <a:prstGeom prst="rect">
            <a:avLst/>
          </a:prstGeom>
        </p:spPr>
      </p:pic>
      <p:sp>
        <p:nvSpPr>
          <p:cNvPr id="15" name="Freeform: Shape 14">
            <a:extLst>
              <a:ext uri="{FF2B5EF4-FFF2-40B4-BE49-F238E27FC236}">
                <a16:creationId xmlns:a16="http://schemas.microsoft.com/office/drawing/2014/main" id="{84D598F8-DB08-4340-8B27-C15967AEC488}"/>
              </a:ext>
            </a:extLst>
          </p:cNvPr>
          <p:cNvSpPr/>
          <p:nvPr userDrawn="1"/>
        </p:nvSpPr>
        <p:spPr>
          <a:xfrm rot="5400000">
            <a:off x="-1269796" y="1309009"/>
            <a:ext cx="6765178" cy="4250988"/>
          </a:xfrm>
          <a:custGeom>
            <a:avLst/>
            <a:gdLst>
              <a:gd name="connsiteX0" fmla="*/ 0 w 6765178"/>
              <a:gd name="connsiteY0" fmla="*/ 3765489 h 4250988"/>
              <a:gd name="connsiteX1" fmla="*/ 3382590 w 6765178"/>
              <a:gd name="connsiteY1" fmla="*/ 0 h 4250988"/>
              <a:gd name="connsiteX2" fmla="*/ 6765178 w 6765178"/>
              <a:gd name="connsiteY2" fmla="*/ 3765489 h 4250988"/>
              <a:gd name="connsiteX3" fmla="*/ 6747716 w 6765178"/>
              <a:gd name="connsiteY3" fmla="*/ 4150488 h 4250988"/>
              <a:gd name="connsiteX4" fmla="*/ 6733937 w 6765178"/>
              <a:gd name="connsiteY4" fmla="*/ 4250988 h 4250988"/>
              <a:gd name="connsiteX5" fmla="*/ 6611643 w 6765178"/>
              <a:gd name="connsiteY5" fmla="*/ 4250988 h 4250988"/>
              <a:gd name="connsiteX6" fmla="*/ 6624919 w 6765178"/>
              <a:gd name="connsiteY6" fmla="*/ 4157231 h 4250988"/>
              <a:gd name="connsiteX7" fmla="*/ 6641744 w 6765178"/>
              <a:gd name="connsiteY7" fmla="*/ 3798065 h 4250988"/>
              <a:gd name="connsiteX8" fmla="*/ 3382590 w 6765178"/>
              <a:gd name="connsiteY8" fmla="*/ 285235 h 4250988"/>
              <a:gd name="connsiteX9" fmla="*/ 123435 w 6765178"/>
              <a:gd name="connsiteY9" fmla="*/ 3798065 h 4250988"/>
              <a:gd name="connsiteX10" fmla="*/ 140260 w 6765178"/>
              <a:gd name="connsiteY10" fmla="*/ 4157231 h 4250988"/>
              <a:gd name="connsiteX11" fmla="*/ 153537 w 6765178"/>
              <a:gd name="connsiteY11" fmla="*/ 4250988 h 4250988"/>
              <a:gd name="connsiteX12" fmla="*/ 31242 w 6765178"/>
              <a:gd name="connsiteY12" fmla="*/ 4250988 h 4250988"/>
              <a:gd name="connsiteX13" fmla="*/ 17462 w 6765178"/>
              <a:gd name="connsiteY13" fmla="*/ 4150488 h 4250988"/>
              <a:gd name="connsiteX14" fmla="*/ 0 w 6765178"/>
              <a:gd name="connsiteY14" fmla="*/ 3765489 h 4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65178" h="4250988">
                <a:moveTo>
                  <a:pt x="0" y="3765489"/>
                </a:moveTo>
                <a:cubicBezTo>
                  <a:pt x="0" y="1685867"/>
                  <a:pt x="1514437" y="0"/>
                  <a:pt x="3382590" y="0"/>
                </a:cubicBezTo>
                <a:cubicBezTo>
                  <a:pt x="5250742" y="0"/>
                  <a:pt x="6765178" y="1685867"/>
                  <a:pt x="6765178" y="3765489"/>
                </a:cubicBezTo>
                <a:cubicBezTo>
                  <a:pt x="6765178" y="3895463"/>
                  <a:pt x="6759262" y="4023901"/>
                  <a:pt x="6747716" y="4150488"/>
                </a:cubicBezTo>
                <a:lnTo>
                  <a:pt x="6733937" y="4250988"/>
                </a:lnTo>
                <a:lnTo>
                  <a:pt x="6611643" y="4250988"/>
                </a:lnTo>
                <a:lnTo>
                  <a:pt x="6624919" y="4157231"/>
                </a:lnTo>
                <a:cubicBezTo>
                  <a:pt x="6636044" y="4039138"/>
                  <a:pt x="6641744" y="3919318"/>
                  <a:pt x="6641744" y="3798065"/>
                </a:cubicBezTo>
                <a:cubicBezTo>
                  <a:pt x="6641744" y="1857983"/>
                  <a:pt x="5182572" y="285236"/>
                  <a:pt x="3382590" y="285235"/>
                </a:cubicBezTo>
                <a:cubicBezTo>
                  <a:pt x="1582609" y="285235"/>
                  <a:pt x="123435" y="1857983"/>
                  <a:pt x="123435" y="3798065"/>
                </a:cubicBezTo>
                <a:cubicBezTo>
                  <a:pt x="123435" y="3919318"/>
                  <a:pt x="129136" y="4039138"/>
                  <a:pt x="140260" y="4157231"/>
                </a:cubicBezTo>
                <a:lnTo>
                  <a:pt x="153537" y="4250988"/>
                </a:lnTo>
                <a:lnTo>
                  <a:pt x="31242" y="4250988"/>
                </a:lnTo>
                <a:lnTo>
                  <a:pt x="17462" y="4150488"/>
                </a:lnTo>
                <a:cubicBezTo>
                  <a:pt x="5916" y="4023901"/>
                  <a:pt x="0" y="3895463"/>
                  <a:pt x="0" y="3765489"/>
                </a:cubicBezTo>
                <a:close/>
              </a:path>
            </a:pathLst>
          </a:cu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CDE847E3-2308-4773-950E-95C1F6551B04}"/>
              </a:ext>
            </a:extLst>
          </p:cNvPr>
          <p:cNvSpPr/>
          <p:nvPr userDrawn="1"/>
        </p:nvSpPr>
        <p:spPr>
          <a:xfrm rot="5400000">
            <a:off x="-1276279" y="1451628"/>
            <a:ext cx="6518308" cy="3965752"/>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Picture Placeholder 28">
            <a:extLst>
              <a:ext uri="{FF2B5EF4-FFF2-40B4-BE49-F238E27FC236}">
                <a16:creationId xmlns:a16="http://schemas.microsoft.com/office/drawing/2014/main" id="{062B5B5B-3BD1-4FDC-A6EF-E8E2ABF81D11}"/>
              </a:ext>
            </a:extLst>
          </p:cNvPr>
          <p:cNvSpPr>
            <a:spLocks noGrp="1"/>
          </p:cNvSpPr>
          <p:nvPr>
            <p:ph type="pic" sz="quarter" idx="14"/>
          </p:nvPr>
        </p:nvSpPr>
        <p:spPr>
          <a:xfrm rot="10800000" flipV="1">
            <a:off x="-3" y="328397"/>
            <a:ext cx="3579227" cy="6201924"/>
          </a:xfrm>
          <a:custGeom>
            <a:avLst/>
            <a:gdLst>
              <a:gd name="connsiteX0" fmla="*/ 3096020 w 3637865"/>
              <a:gd name="connsiteY0" fmla="*/ 0 h 6303528"/>
              <a:gd name="connsiteX1" fmla="*/ 3412570 w 3637865"/>
              <a:gd name="connsiteY1" fmla="*/ 16272 h 6303528"/>
              <a:gd name="connsiteX2" fmla="*/ 3637865 w 3637865"/>
              <a:gd name="connsiteY2" fmla="*/ 51276 h 6303528"/>
              <a:gd name="connsiteX3" fmla="*/ 3637865 w 3637865"/>
              <a:gd name="connsiteY3" fmla="*/ 6252253 h 6303528"/>
              <a:gd name="connsiteX4" fmla="*/ 3412570 w 3637865"/>
              <a:gd name="connsiteY4" fmla="*/ 6287256 h 6303528"/>
              <a:gd name="connsiteX5" fmla="*/ 3096020 w 3637865"/>
              <a:gd name="connsiteY5" fmla="*/ 6303528 h 6303528"/>
              <a:gd name="connsiteX6" fmla="*/ 0 w 3637865"/>
              <a:gd name="connsiteY6" fmla="*/ 3151764 h 6303528"/>
              <a:gd name="connsiteX7" fmla="*/ 3096020 w 3637865"/>
              <a:gd name="connsiteY7" fmla="*/ 0 h 630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865" h="6303528">
                <a:moveTo>
                  <a:pt x="3096020" y="0"/>
                </a:moveTo>
                <a:cubicBezTo>
                  <a:pt x="3202888" y="0"/>
                  <a:pt x="3308491" y="5512"/>
                  <a:pt x="3412570" y="16272"/>
                </a:cubicBezTo>
                <a:lnTo>
                  <a:pt x="3637865" y="51276"/>
                </a:lnTo>
                <a:lnTo>
                  <a:pt x="3637865" y="6252253"/>
                </a:lnTo>
                <a:lnTo>
                  <a:pt x="3412570" y="6287256"/>
                </a:lnTo>
                <a:cubicBezTo>
                  <a:pt x="3308491" y="6298016"/>
                  <a:pt x="3202888" y="6303528"/>
                  <a:pt x="3096020" y="6303528"/>
                </a:cubicBezTo>
                <a:cubicBezTo>
                  <a:pt x="1386135" y="6303528"/>
                  <a:pt x="0" y="4892435"/>
                  <a:pt x="0" y="3151764"/>
                </a:cubicBezTo>
                <a:cubicBezTo>
                  <a:pt x="0" y="1411093"/>
                  <a:pt x="1386135" y="0"/>
                  <a:pt x="3096020" y="0"/>
                </a:cubicBezTo>
                <a:close/>
              </a:path>
            </a:pathLst>
          </a:custGeom>
          <a:blipFill dpi="0" rotWithShape="1">
            <a:blip r:embed="rId4"/>
            <a:srcRect/>
            <a:stretch>
              <a:fillRect l="-55000" r="-85000"/>
            </a:stretch>
          </a:blipFill>
        </p:spPr>
        <p:txBody>
          <a:bodyPr wrap="square">
            <a:noAutofit/>
          </a:bodyPr>
          <a:lstStyle/>
          <a:p>
            <a:endParaRPr lang="en-US" dirty="0"/>
          </a:p>
        </p:txBody>
      </p:sp>
      <p:sp>
        <p:nvSpPr>
          <p:cNvPr id="18" name="Text Placeholder 2">
            <a:extLst>
              <a:ext uri="{FF2B5EF4-FFF2-40B4-BE49-F238E27FC236}">
                <a16:creationId xmlns:a16="http://schemas.microsoft.com/office/drawing/2014/main" id="{108F0771-91AB-4F7D-A7B3-0508DAB8FA02}"/>
              </a:ext>
            </a:extLst>
          </p:cNvPr>
          <p:cNvSpPr>
            <a:spLocks noGrp="1"/>
          </p:cNvSpPr>
          <p:nvPr>
            <p:ph type="body" sz="quarter" idx="12" hasCustomPrompt="1"/>
          </p:nvPr>
        </p:nvSpPr>
        <p:spPr>
          <a:xfrm>
            <a:off x="4691568" y="5466103"/>
            <a:ext cx="4083844" cy="630237"/>
          </a:xfrm>
          <a:prstGeom prst="rect">
            <a:avLst/>
          </a:prstGeom>
        </p:spPr>
        <p:txBody>
          <a:bodyPr/>
          <a:lstStyle>
            <a:lvl1pPr marL="0" indent="0" algn="r">
              <a:buNone/>
              <a:defRPr sz="3200" b="1">
                <a:solidFill>
                  <a:schemeClr val="bg1"/>
                </a:solidFill>
                <a:latin typeface="Century Gothic" panose="020B0502020202020204" pitchFamily="34" charset="0"/>
              </a:defRPr>
            </a:lvl1pPr>
          </a:lstStyle>
          <a:p>
            <a:pPr lvl="0"/>
            <a:r>
              <a:rPr lang="en-US" dirty="0"/>
              <a:t>Presentation Name</a:t>
            </a:r>
          </a:p>
        </p:txBody>
      </p:sp>
      <p:sp>
        <p:nvSpPr>
          <p:cNvPr id="21" name="Text Placeholder 2">
            <a:extLst>
              <a:ext uri="{FF2B5EF4-FFF2-40B4-BE49-F238E27FC236}">
                <a16:creationId xmlns:a16="http://schemas.microsoft.com/office/drawing/2014/main" id="{29066280-F17C-40FC-A935-2FF90C623171}"/>
              </a:ext>
            </a:extLst>
          </p:cNvPr>
          <p:cNvSpPr>
            <a:spLocks noGrp="1"/>
          </p:cNvSpPr>
          <p:nvPr>
            <p:ph type="body" sz="quarter" idx="13" hasCustomPrompt="1"/>
          </p:nvPr>
        </p:nvSpPr>
        <p:spPr>
          <a:xfrm>
            <a:off x="4691568" y="6085967"/>
            <a:ext cx="4083844" cy="480209"/>
          </a:xfrm>
          <a:prstGeom prst="rect">
            <a:avLst/>
          </a:prstGeom>
        </p:spPr>
        <p:txBody>
          <a:bodyPr/>
          <a:lstStyle>
            <a:lvl1pPr marL="0" indent="0" algn="r">
              <a:buNone/>
              <a:defRPr sz="2800" b="0">
                <a:solidFill>
                  <a:schemeClr val="bg1"/>
                </a:solidFill>
                <a:latin typeface="Century Gothic" panose="020B0502020202020204" pitchFamily="34" charset="0"/>
              </a:defRPr>
            </a:lvl1pPr>
          </a:lstStyle>
          <a:p>
            <a:pPr lvl="0"/>
            <a:r>
              <a:rPr lang="en-US" dirty="0"/>
              <a:t>Presenter</a:t>
            </a:r>
          </a:p>
        </p:txBody>
      </p:sp>
      <p:pic>
        <p:nvPicPr>
          <p:cNvPr id="23" name="Picture 22">
            <a:extLst>
              <a:ext uri="{FF2B5EF4-FFF2-40B4-BE49-F238E27FC236}">
                <a16:creationId xmlns:a16="http://schemas.microsoft.com/office/drawing/2014/main" id="{C046E19F-02E7-465C-AE30-F857636E2F5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388100" y="4363112"/>
            <a:ext cx="2387312" cy="955712"/>
          </a:xfrm>
          <a:prstGeom prst="rect">
            <a:avLst/>
          </a:prstGeom>
        </p:spPr>
      </p:pic>
    </p:spTree>
    <p:extLst>
      <p:ext uri="{BB962C8B-B14F-4D97-AF65-F5344CB8AC3E}">
        <p14:creationId xmlns:p14="http://schemas.microsoft.com/office/powerpoint/2010/main" val="379044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1-3">
    <p:bg>
      <p:bgPr>
        <a:solidFill>
          <a:srgbClr val="BD302C"/>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5F23E986-D92F-4293-982D-E2B0F799E46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687" y="6213675"/>
            <a:ext cx="8282625" cy="429469"/>
          </a:xfrm>
          <a:prstGeom prst="rect">
            <a:avLst/>
          </a:prstGeom>
        </p:spPr>
      </p:pic>
      <p:pic>
        <p:nvPicPr>
          <p:cNvPr id="14" name="Picture 13">
            <a:extLst>
              <a:ext uri="{FF2B5EF4-FFF2-40B4-BE49-F238E27FC236}">
                <a16:creationId xmlns:a16="http://schemas.microsoft.com/office/drawing/2014/main" id="{1EFD2FAF-39D9-4E8D-AECE-C64ECA0E044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98186" y="762621"/>
            <a:ext cx="2601435" cy="1041431"/>
          </a:xfrm>
          <a:prstGeom prst="rect">
            <a:avLst/>
          </a:prstGeom>
        </p:spPr>
      </p:pic>
      <p:sp>
        <p:nvSpPr>
          <p:cNvPr id="15" name="Text Placeholder 2">
            <a:extLst>
              <a:ext uri="{FF2B5EF4-FFF2-40B4-BE49-F238E27FC236}">
                <a16:creationId xmlns:a16="http://schemas.microsoft.com/office/drawing/2014/main" id="{49715428-CB1F-4D54-8951-C37147B5F9D1}"/>
              </a:ext>
            </a:extLst>
          </p:cNvPr>
          <p:cNvSpPr>
            <a:spLocks noGrp="1"/>
          </p:cNvSpPr>
          <p:nvPr>
            <p:ph type="body" sz="quarter" idx="12" hasCustomPrompt="1"/>
          </p:nvPr>
        </p:nvSpPr>
        <p:spPr>
          <a:xfrm>
            <a:off x="3939948" y="716565"/>
            <a:ext cx="4353152" cy="630237"/>
          </a:xfrm>
          <a:prstGeom prst="rect">
            <a:avLst/>
          </a:prstGeom>
        </p:spPr>
        <p:txBody>
          <a:bodyPr/>
          <a:lstStyle>
            <a:lvl1pPr marL="0" indent="0" algn="l">
              <a:buNone/>
              <a:defRPr sz="3200" b="1">
                <a:solidFill>
                  <a:schemeClr val="bg1"/>
                </a:solidFill>
                <a:latin typeface="Century Gothic" panose="020B0502020202020204" pitchFamily="34" charset="0"/>
              </a:defRPr>
            </a:lvl1pPr>
          </a:lstStyle>
          <a:p>
            <a:pPr lvl="0"/>
            <a:r>
              <a:rPr lang="en-US" dirty="0"/>
              <a:t>Presentation Name</a:t>
            </a:r>
          </a:p>
        </p:txBody>
      </p:sp>
      <p:sp>
        <p:nvSpPr>
          <p:cNvPr id="16" name="Text Placeholder 2">
            <a:extLst>
              <a:ext uri="{FF2B5EF4-FFF2-40B4-BE49-F238E27FC236}">
                <a16:creationId xmlns:a16="http://schemas.microsoft.com/office/drawing/2014/main" id="{A7612745-954E-4C4F-9809-28BCD0A97A35}"/>
              </a:ext>
            </a:extLst>
          </p:cNvPr>
          <p:cNvSpPr>
            <a:spLocks noGrp="1"/>
          </p:cNvSpPr>
          <p:nvPr>
            <p:ph type="body" sz="quarter" idx="13" hasCustomPrompt="1"/>
          </p:nvPr>
        </p:nvSpPr>
        <p:spPr>
          <a:xfrm>
            <a:off x="3939948" y="1388814"/>
            <a:ext cx="4083844" cy="480209"/>
          </a:xfrm>
          <a:prstGeom prst="rect">
            <a:avLst/>
          </a:prstGeom>
        </p:spPr>
        <p:txBody>
          <a:bodyPr/>
          <a:lstStyle>
            <a:lvl1pPr marL="0" indent="0" algn="l">
              <a:buNone/>
              <a:defRPr sz="2800" b="0">
                <a:solidFill>
                  <a:schemeClr val="bg1"/>
                </a:solidFill>
                <a:latin typeface="Century Gothic" panose="020B0502020202020204" pitchFamily="34" charset="0"/>
              </a:defRPr>
            </a:lvl1pPr>
          </a:lstStyle>
          <a:p>
            <a:pPr lvl="0"/>
            <a:r>
              <a:rPr lang="en-US" dirty="0"/>
              <a:t>Presenter</a:t>
            </a:r>
          </a:p>
        </p:txBody>
      </p:sp>
      <p:grpSp>
        <p:nvGrpSpPr>
          <p:cNvPr id="2" name="Group 1">
            <a:extLst>
              <a:ext uri="{FF2B5EF4-FFF2-40B4-BE49-F238E27FC236}">
                <a16:creationId xmlns:a16="http://schemas.microsoft.com/office/drawing/2014/main" id="{F8D5A1AD-6EAC-4A31-9A8D-1E6C35B2586D}"/>
              </a:ext>
            </a:extLst>
          </p:cNvPr>
          <p:cNvGrpSpPr/>
          <p:nvPr userDrawn="1"/>
        </p:nvGrpSpPr>
        <p:grpSpPr>
          <a:xfrm>
            <a:off x="0" y="3052148"/>
            <a:ext cx="9144000" cy="2651371"/>
            <a:chOff x="0" y="2490633"/>
            <a:chExt cx="12192000" cy="3535161"/>
          </a:xfrm>
        </p:grpSpPr>
        <p:sp>
          <p:nvSpPr>
            <p:cNvPr id="17" name="Rectangle 16">
              <a:extLst>
                <a:ext uri="{FF2B5EF4-FFF2-40B4-BE49-F238E27FC236}">
                  <a16:creationId xmlns:a16="http://schemas.microsoft.com/office/drawing/2014/main" id="{9A0F96C1-EB8A-466B-8281-B14ACCADFAFE}"/>
                </a:ext>
              </a:extLst>
            </p:cNvPr>
            <p:cNvSpPr/>
            <p:nvPr userDrawn="1"/>
          </p:nvSpPr>
          <p:spPr>
            <a:xfrm>
              <a:off x="3200400" y="3330918"/>
              <a:ext cx="6841067" cy="2523067"/>
            </a:xfrm>
            <a:prstGeom prst="rect">
              <a:avLst/>
            </a:prstGeom>
            <a:blipFill dpi="0" rotWithShape="1">
              <a:blip r:embed="rId5"/>
              <a:srcRect/>
              <a:stretch>
                <a:fillRect l="5000" t="-42000" r="-7000" b="-4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32">
              <a:extLst>
                <a:ext uri="{FF2B5EF4-FFF2-40B4-BE49-F238E27FC236}">
                  <a16:creationId xmlns:a16="http://schemas.microsoft.com/office/drawing/2014/main" id="{07C3D2B5-7A3D-4A95-A891-00DD33A7177F}"/>
                </a:ext>
              </a:extLst>
            </p:cNvPr>
            <p:cNvSpPr/>
            <p:nvPr userDrawn="1"/>
          </p:nvSpPr>
          <p:spPr>
            <a:xfrm>
              <a:off x="0" y="3330918"/>
              <a:ext cx="4673601" cy="2523068"/>
            </a:xfrm>
            <a:custGeom>
              <a:avLst/>
              <a:gdLst>
                <a:gd name="connsiteX0" fmla="*/ 0 w 12192000"/>
                <a:gd name="connsiteY0" fmla="*/ 0 h 2523067"/>
                <a:gd name="connsiteX1" fmla="*/ 12192000 w 12192000"/>
                <a:gd name="connsiteY1" fmla="*/ 0 h 2523067"/>
                <a:gd name="connsiteX2" fmla="*/ 12192000 w 12192000"/>
                <a:gd name="connsiteY2" fmla="*/ 2523067 h 2523067"/>
                <a:gd name="connsiteX3" fmla="*/ 0 w 12192000"/>
                <a:gd name="connsiteY3" fmla="*/ 2523067 h 2523067"/>
                <a:gd name="connsiteX4" fmla="*/ 0 w 12192000"/>
                <a:gd name="connsiteY4" fmla="*/ 0 h 2523067"/>
                <a:gd name="connsiteX0" fmla="*/ 0 w 12192000"/>
                <a:gd name="connsiteY0" fmla="*/ 0 h 2523067"/>
                <a:gd name="connsiteX1" fmla="*/ 3420533 w 12192000"/>
                <a:gd name="connsiteY1" fmla="*/ 0 h 2523067"/>
                <a:gd name="connsiteX2" fmla="*/ 12192000 w 12192000"/>
                <a:gd name="connsiteY2" fmla="*/ 2523067 h 2523067"/>
                <a:gd name="connsiteX3" fmla="*/ 0 w 12192000"/>
                <a:gd name="connsiteY3" fmla="*/ 2523067 h 2523067"/>
                <a:gd name="connsiteX4" fmla="*/ 0 w 12192000"/>
                <a:gd name="connsiteY4" fmla="*/ 0 h 2523067"/>
                <a:gd name="connsiteX0" fmla="*/ 0 w 5046134"/>
                <a:gd name="connsiteY0" fmla="*/ 0 h 2523067"/>
                <a:gd name="connsiteX1" fmla="*/ 3420533 w 5046134"/>
                <a:gd name="connsiteY1" fmla="*/ 0 h 2523067"/>
                <a:gd name="connsiteX2" fmla="*/ 5046134 w 5046134"/>
                <a:gd name="connsiteY2" fmla="*/ 2506134 h 2523067"/>
                <a:gd name="connsiteX3" fmla="*/ 0 w 5046134"/>
                <a:gd name="connsiteY3" fmla="*/ 2523067 h 2523067"/>
                <a:gd name="connsiteX4" fmla="*/ 0 w 5046134"/>
                <a:gd name="connsiteY4" fmla="*/ 0 h 2523067"/>
                <a:gd name="connsiteX0" fmla="*/ 0 w 5046134"/>
                <a:gd name="connsiteY0" fmla="*/ 0 h 2523067"/>
                <a:gd name="connsiteX1" fmla="*/ 3420533 w 5046134"/>
                <a:gd name="connsiteY1" fmla="*/ 0 h 2523067"/>
                <a:gd name="connsiteX2" fmla="*/ 5046134 w 5046134"/>
                <a:gd name="connsiteY2" fmla="*/ 2506134 h 2523067"/>
                <a:gd name="connsiteX3" fmla="*/ 0 w 5046134"/>
                <a:gd name="connsiteY3" fmla="*/ 2523067 h 2523067"/>
                <a:gd name="connsiteX4" fmla="*/ 0 w 5046134"/>
                <a:gd name="connsiteY4" fmla="*/ 0 h 2523067"/>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1" h="2523068">
                  <a:moveTo>
                    <a:pt x="0" y="0"/>
                  </a:moveTo>
                  <a:lnTo>
                    <a:pt x="3420533" y="0"/>
                  </a:lnTo>
                  <a:cubicBezTo>
                    <a:pt x="4025030" y="885482"/>
                    <a:pt x="3337491" y="1570083"/>
                    <a:pt x="4673601" y="2523068"/>
                  </a:cubicBezTo>
                  <a:lnTo>
                    <a:pt x="0" y="2523067"/>
                  </a:lnTo>
                  <a:lnTo>
                    <a:pt x="0" y="0"/>
                  </a:lnTo>
                  <a:close/>
                </a:path>
              </a:pathLst>
            </a:custGeom>
            <a:blipFill dpi="0" rotWithShape="0">
              <a:blip r:embed="rId6"/>
              <a:srcRect/>
              <a:stretch>
                <a:fillRect l="-6000" t="-14000" r="4000" b="-1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31">
              <a:extLst>
                <a:ext uri="{FF2B5EF4-FFF2-40B4-BE49-F238E27FC236}">
                  <a16:creationId xmlns:a16="http://schemas.microsoft.com/office/drawing/2014/main" id="{08689D27-F79F-4DFA-ACA3-109B2AF5BBAD}"/>
                </a:ext>
              </a:extLst>
            </p:cNvPr>
            <p:cNvSpPr/>
            <p:nvPr userDrawn="1"/>
          </p:nvSpPr>
          <p:spPr>
            <a:xfrm>
              <a:off x="5818948" y="3330532"/>
              <a:ext cx="6373052" cy="2523453"/>
            </a:xfrm>
            <a:custGeom>
              <a:avLst/>
              <a:gdLst>
                <a:gd name="connsiteX0" fmla="*/ 0 w 12192000"/>
                <a:gd name="connsiteY0" fmla="*/ 0 h 2523067"/>
                <a:gd name="connsiteX1" fmla="*/ 12192000 w 12192000"/>
                <a:gd name="connsiteY1" fmla="*/ 0 h 2523067"/>
                <a:gd name="connsiteX2" fmla="*/ 12192000 w 12192000"/>
                <a:gd name="connsiteY2" fmla="*/ 2523067 h 2523067"/>
                <a:gd name="connsiteX3" fmla="*/ 0 w 12192000"/>
                <a:gd name="connsiteY3" fmla="*/ 2523067 h 2523067"/>
                <a:gd name="connsiteX4" fmla="*/ 0 w 12192000"/>
                <a:gd name="connsiteY4" fmla="*/ 0 h 2523067"/>
                <a:gd name="connsiteX0" fmla="*/ 9855200 w 12192000"/>
                <a:gd name="connsiteY0" fmla="*/ 45719 h 2523067"/>
                <a:gd name="connsiteX1" fmla="*/ 12192000 w 12192000"/>
                <a:gd name="connsiteY1" fmla="*/ 0 h 2523067"/>
                <a:gd name="connsiteX2" fmla="*/ 12192000 w 12192000"/>
                <a:gd name="connsiteY2" fmla="*/ 2523067 h 2523067"/>
                <a:gd name="connsiteX3" fmla="*/ 0 w 12192000"/>
                <a:gd name="connsiteY3" fmla="*/ 2523067 h 2523067"/>
                <a:gd name="connsiteX4" fmla="*/ 9855200 w 12192000"/>
                <a:gd name="connsiteY4" fmla="*/ 45719 h 2523067"/>
                <a:gd name="connsiteX0" fmla="*/ 4013200 w 6350000"/>
                <a:gd name="connsiteY0" fmla="*/ 45719 h 2540000"/>
                <a:gd name="connsiteX1" fmla="*/ 6350000 w 6350000"/>
                <a:gd name="connsiteY1" fmla="*/ 0 h 2540000"/>
                <a:gd name="connsiteX2" fmla="*/ 6350000 w 6350000"/>
                <a:gd name="connsiteY2" fmla="*/ 2523067 h 2540000"/>
                <a:gd name="connsiteX3" fmla="*/ 0 w 6350000"/>
                <a:gd name="connsiteY3" fmla="*/ 2540000 h 2540000"/>
                <a:gd name="connsiteX4" fmla="*/ 4013200 w 6350000"/>
                <a:gd name="connsiteY4" fmla="*/ 45719 h 2540000"/>
                <a:gd name="connsiteX0" fmla="*/ 4013200 w 6350000"/>
                <a:gd name="connsiteY0" fmla="*/ 45719 h 2540000"/>
                <a:gd name="connsiteX1" fmla="*/ 6350000 w 6350000"/>
                <a:gd name="connsiteY1" fmla="*/ 0 h 2540000"/>
                <a:gd name="connsiteX2" fmla="*/ 6350000 w 6350000"/>
                <a:gd name="connsiteY2" fmla="*/ 2523067 h 2540000"/>
                <a:gd name="connsiteX3" fmla="*/ 0 w 6350000"/>
                <a:gd name="connsiteY3" fmla="*/ 2540000 h 2540000"/>
                <a:gd name="connsiteX4" fmla="*/ 4013200 w 6350000"/>
                <a:gd name="connsiteY4" fmla="*/ 45719 h 2540000"/>
                <a:gd name="connsiteX0" fmla="*/ 4013200 w 6350000"/>
                <a:gd name="connsiteY0" fmla="*/ 45719 h 2540000"/>
                <a:gd name="connsiteX1" fmla="*/ 6350000 w 6350000"/>
                <a:gd name="connsiteY1" fmla="*/ 0 h 2540000"/>
                <a:gd name="connsiteX2" fmla="*/ 6350000 w 6350000"/>
                <a:gd name="connsiteY2" fmla="*/ 2523067 h 2540000"/>
                <a:gd name="connsiteX3" fmla="*/ 0 w 6350000"/>
                <a:gd name="connsiteY3" fmla="*/ 2540000 h 2540000"/>
                <a:gd name="connsiteX4" fmla="*/ 4013200 w 6350000"/>
                <a:gd name="connsiteY4" fmla="*/ 45719 h 2540000"/>
                <a:gd name="connsiteX0" fmla="*/ 3997832 w 6350000"/>
                <a:gd name="connsiteY0" fmla="*/ 0 h 2548069"/>
                <a:gd name="connsiteX1" fmla="*/ 6350000 w 6350000"/>
                <a:gd name="connsiteY1" fmla="*/ 8069 h 2548069"/>
                <a:gd name="connsiteX2" fmla="*/ 6350000 w 6350000"/>
                <a:gd name="connsiteY2" fmla="*/ 2531136 h 2548069"/>
                <a:gd name="connsiteX3" fmla="*/ 0 w 6350000"/>
                <a:gd name="connsiteY3" fmla="*/ 2548069 h 2548069"/>
                <a:gd name="connsiteX4" fmla="*/ 3997832 w 6350000"/>
                <a:gd name="connsiteY4" fmla="*/ 0 h 2548069"/>
                <a:gd name="connsiteX0" fmla="*/ 4043936 w 6396104"/>
                <a:gd name="connsiteY0" fmla="*/ 0 h 2563540"/>
                <a:gd name="connsiteX1" fmla="*/ 6396104 w 6396104"/>
                <a:gd name="connsiteY1" fmla="*/ 8069 h 2563540"/>
                <a:gd name="connsiteX2" fmla="*/ 6396104 w 6396104"/>
                <a:gd name="connsiteY2" fmla="*/ 2531136 h 2563540"/>
                <a:gd name="connsiteX3" fmla="*/ 0 w 6396104"/>
                <a:gd name="connsiteY3" fmla="*/ 2563540 h 2563540"/>
                <a:gd name="connsiteX4" fmla="*/ 4043936 w 6396104"/>
                <a:gd name="connsiteY4" fmla="*/ 0 h 2563540"/>
                <a:gd name="connsiteX0" fmla="*/ 4028568 w 6380736"/>
                <a:gd name="connsiteY0" fmla="*/ 0 h 2555805"/>
                <a:gd name="connsiteX1" fmla="*/ 6380736 w 6380736"/>
                <a:gd name="connsiteY1" fmla="*/ 8069 h 2555805"/>
                <a:gd name="connsiteX2" fmla="*/ 6380736 w 6380736"/>
                <a:gd name="connsiteY2" fmla="*/ 2531136 h 2555805"/>
                <a:gd name="connsiteX3" fmla="*/ 0 w 6380736"/>
                <a:gd name="connsiteY3" fmla="*/ 2555805 h 2555805"/>
                <a:gd name="connsiteX4" fmla="*/ 4028568 w 6380736"/>
                <a:gd name="connsiteY4" fmla="*/ 0 h 2555805"/>
                <a:gd name="connsiteX0" fmla="*/ 4028568 w 6380736"/>
                <a:gd name="connsiteY0" fmla="*/ 0 h 2531136"/>
                <a:gd name="connsiteX1" fmla="*/ 6380736 w 6380736"/>
                <a:gd name="connsiteY1" fmla="*/ 8069 h 2531136"/>
                <a:gd name="connsiteX2" fmla="*/ 6380736 w 6380736"/>
                <a:gd name="connsiteY2" fmla="*/ 2531136 h 2531136"/>
                <a:gd name="connsiteX3" fmla="*/ 0 w 6380736"/>
                <a:gd name="connsiteY3" fmla="*/ 2524863 h 2531136"/>
                <a:gd name="connsiteX4" fmla="*/ 4028568 w 6380736"/>
                <a:gd name="connsiteY4" fmla="*/ 0 h 2531136"/>
                <a:gd name="connsiteX0" fmla="*/ 4020884 w 6373052"/>
                <a:gd name="connsiteY0" fmla="*/ 0 h 2540334"/>
                <a:gd name="connsiteX1" fmla="*/ 6373052 w 6373052"/>
                <a:gd name="connsiteY1" fmla="*/ 8069 h 2540334"/>
                <a:gd name="connsiteX2" fmla="*/ 6373052 w 6373052"/>
                <a:gd name="connsiteY2" fmla="*/ 2531136 h 2540334"/>
                <a:gd name="connsiteX3" fmla="*/ 0 w 6373052"/>
                <a:gd name="connsiteY3" fmla="*/ 2540334 h 2540334"/>
                <a:gd name="connsiteX4" fmla="*/ 4020884 w 6373052"/>
                <a:gd name="connsiteY4" fmla="*/ 0 h 254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3052" h="2540334">
                  <a:moveTo>
                    <a:pt x="4020884" y="0"/>
                  </a:moveTo>
                  <a:lnTo>
                    <a:pt x="6373052" y="8069"/>
                  </a:lnTo>
                  <a:lnTo>
                    <a:pt x="6373052" y="2531136"/>
                  </a:lnTo>
                  <a:lnTo>
                    <a:pt x="0" y="2540334"/>
                  </a:lnTo>
                  <a:cubicBezTo>
                    <a:pt x="3928533" y="1236466"/>
                    <a:pt x="2683151" y="831427"/>
                    <a:pt x="4020884" y="0"/>
                  </a:cubicBezTo>
                  <a:close/>
                </a:path>
              </a:pathLst>
            </a:custGeom>
            <a:blipFill dpi="0" rotWithShape="0">
              <a:blip r:embed="rId7"/>
              <a:srcRect/>
              <a:stretch>
                <a:fillRect l="10498" t="-15000" r="-9499" b="-4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3E0F7665-2416-4335-BADA-A087DBA7FD6E}"/>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18362" r="6376"/>
            <a:stretch/>
          </p:blipFill>
          <p:spPr>
            <a:xfrm>
              <a:off x="0" y="2490633"/>
              <a:ext cx="12192000" cy="3535161"/>
            </a:xfrm>
            <a:prstGeom prst="rect">
              <a:avLst/>
            </a:prstGeom>
          </p:spPr>
        </p:pic>
      </p:grpSp>
    </p:spTree>
    <p:extLst>
      <p:ext uri="{BB962C8B-B14F-4D97-AF65-F5344CB8AC3E}">
        <p14:creationId xmlns:p14="http://schemas.microsoft.com/office/powerpoint/2010/main" val="3149816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 1-1">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5636FDD7-E867-41D4-9726-35A61692E39E}"/>
              </a:ext>
            </a:extLst>
          </p:cNvPr>
          <p:cNvSpPr>
            <a:spLocks noGrp="1"/>
          </p:cNvSpPr>
          <p:nvPr>
            <p:ph type="body" sz="quarter" idx="10" hasCustomPrompt="1"/>
          </p:nvPr>
        </p:nvSpPr>
        <p:spPr>
          <a:xfrm>
            <a:off x="282318" y="336929"/>
            <a:ext cx="4881352" cy="631265"/>
          </a:xfrm>
          <a:prstGeom prst="rect">
            <a:avLst/>
          </a:prstGeom>
        </p:spPr>
        <p:txBody>
          <a:bodyPr/>
          <a:lstStyle>
            <a:lvl1pPr marL="0" indent="0">
              <a:buNone/>
              <a:defRPr sz="3800" b="1">
                <a:solidFill>
                  <a:schemeClr val="tx1"/>
                </a:solidFill>
                <a:latin typeface="Century Gothic" panose="020B0502020202020204" pitchFamily="34" charset="0"/>
              </a:defRPr>
            </a:lvl1pPr>
          </a:lstStyle>
          <a:p>
            <a:pPr lvl="0"/>
            <a:r>
              <a:rPr lang="en-US" dirty="0"/>
              <a:t>Slide Title</a:t>
            </a:r>
          </a:p>
        </p:txBody>
      </p:sp>
      <p:grpSp>
        <p:nvGrpSpPr>
          <p:cNvPr id="2" name="Group 1">
            <a:extLst>
              <a:ext uri="{FF2B5EF4-FFF2-40B4-BE49-F238E27FC236}">
                <a16:creationId xmlns:a16="http://schemas.microsoft.com/office/drawing/2014/main" id="{E5C17D47-242C-461A-9F04-AE94970E788E}"/>
              </a:ext>
            </a:extLst>
          </p:cNvPr>
          <p:cNvGrpSpPr/>
          <p:nvPr userDrawn="1"/>
        </p:nvGrpSpPr>
        <p:grpSpPr>
          <a:xfrm>
            <a:off x="-1" y="5903309"/>
            <a:ext cx="9042401" cy="965201"/>
            <a:chOff x="738166" y="5657543"/>
            <a:chExt cx="11246382" cy="1200458"/>
          </a:xfrm>
        </p:grpSpPr>
        <p:pic>
          <p:nvPicPr>
            <p:cNvPr id="8" name="Graphic 7">
              <a:extLst>
                <a:ext uri="{FF2B5EF4-FFF2-40B4-BE49-F238E27FC236}">
                  <a16:creationId xmlns:a16="http://schemas.microsoft.com/office/drawing/2014/main" id="{2477EA70-6D3A-48EC-B341-C9615A0FF19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271" b="43418"/>
            <a:stretch/>
          </p:blipFill>
          <p:spPr>
            <a:xfrm rot="10800000" flipV="1">
              <a:off x="738166" y="5657543"/>
              <a:ext cx="11179887" cy="1200458"/>
            </a:xfrm>
            <a:prstGeom prst="rect">
              <a:avLst/>
            </a:prstGeom>
          </p:spPr>
        </p:pic>
        <p:sp>
          <p:nvSpPr>
            <p:cNvPr id="9" name="Freeform: Shape 8">
              <a:extLst>
                <a:ext uri="{FF2B5EF4-FFF2-40B4-BE49-F238E27FC236}">
                  <a16:creationId xmlns:a16="http://schemas.microsoft.com/office/drawing/2014/main" id="{0F38E13B-AFCC-4B16-9822-0B238823C1CC}"/>
                </a:ext>
              </a:extLst>
            </p:cNvPr>
            <p:cNvSpPr/>
            <p:nvPr userDrawn="1"/>
          </p:nvSpPr>
          <p:spPr>
            <a:xfrm>
              <a:off x="10508247" y="6050197"/>
              <a:ext cx="1431090" cy="807803"/>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F2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2651CFC8-847D-402E-A33A-D319530C77EB}"/>
                </a:ext>
              </a:extLst>
            </p:cNvPr>
            <p:cNvSpPr/>
            <p:nvPr userDrawn="1"/>
          </p:nvSpPr>
          <p:spPr>
            <a:xfrm>
              <a:off x="10467960" y="5967635"/>
              <a:ext cx="1516588" cy="890365"/>
            </a:xfrm>
            <a:custGeom>
              <a:avLst/>
              <a:gdLst>
                <a:gd name="connsiteX0" fmla="*/ 983367 w 1966734"/>
                <a:gd name="connsiteY0" fmla="*/ 0 h 1154639"/>
                <a:gd name="connsiteX1" fmla="*/ 1966734 w 1966734"/>
                <a:gd name="connsiteY1" fmla="*/ 983367 h 1154639"/>
                <a:gd name="connsiteX2" fmla="*/ 1961657 w 1966734"/>
                <a:gd name="connsiteY2" fmla="*/ 1083911 h 1154639"/>
                <a:gd name="connsiteX3" fmla="*/ 1950862 w 1966734"/>
                <a:gd name="connsiteY3" fmla="*/ 1154639 h 1154639"/>
                <a:gd name="connsiteX4" fmla="*/ 1894215 w 1966734"/>
                <a:gd name="connsiteY4" fmla="*/ 1154639 h 1154639"/>
                <a:gd name="connsiteX5" fmla="*/ 1897960 w 1966734"/>
                <a:gd name="connsiteY5" fmla="*/ 1130102 h 1154639"/>
                <a:gd name="connsiteX6" fmla="*/ 1902706 w 1966734"/>
                <a:gd name="connsiteY6" fmla="*/ 1036105 h 1154639"/>
                <a:gd name="connsiteX7" fmla="*/ 983367 w 1966734"/>
                <a:gd name="connsiteY7" fmla="*/ 116766 h 1154639"/>
                <a:gd name="connsiteX8" fmla="*/ 64028 w 1966734"/>
                <a:gd name="connsiteY8" fmla="*/ 1036105 h 1154639"/>
                <a:gd name="connsiteX9" fmla="*/ 68774 w 1966734"/>
                <a:gd name="connsiteY9" fmla="*/ 1130102 h 1154639"/>
                <a:gd name="connsiteX10" fmla="*/ 72519 w 1966734"/>
                <a:gd name="connsiteY10" fmla="*/ 1154639 h 1154639"/>
                <a:gd name="connsiteX11" fmla="*/ 15872 w 1966734"/>
                <a:gd name="connsiteY11" fmla="*/ 1154639 h 1154639"/>
                <a:gd name="connsiteX12" fmla="*/ 5077 w 1966734"/>
                <a:gd name="connsiteY12" fmla="*/ 1083911 h 1154639"/>
                <a:gd name="connsiteX13" fmla="*/ 0 w 1966734"/>
                <a:gd name="connsiteY13" fmla="*/ 983367 h 1154639"/>
                <a:gd name="connsiteX14" fmla="*/ 983367 w 1966734"/>
                <a:gd name="connsiteY14" fmla="*/ 0 h 115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6734" h="1154639">
                  <a:moveTo>
                    <a:pt x="983367" y="0"/>
                  </a:moveTo>
                  <a:cubicBezTo>
                    <a:pt x="1526466" y="0"/>
                    <a:pt x="1966734" y="440268"/>
                    <a:pt x="1966734" y="983367"/>
                  </a:cubicBezTo>
                  <a:cubicBezTo>
                    <a:pt x="1966734" y="1017310"/>
                    <a:pt x="1965014" y="1050852"/>
                    <a:pt x="1961657" y="1083911"/>
                  </a:cubicBezTo>
                  <a:lnTo>
                    <a:pt x="1950862" y="1154639"/>
                  </a:lnTo>
                  <a:lnTo>
                    <a:pt x="1894215" y="1154639"/>
                  </a:lnTo>
                  <a:lnTo>
                    <a:pt x="1897960" y="1130102"/>
                  </a:lnTo>
                  <a:cubicBezTo>
                    <a:pt x="1901098" y="1099196"/>
                    <a:pt x="1902706" y="1067838"/>
                    <a:pt x="1902706" y="1036105"/>
                  </a:cubicBezTo>
                  <a:cubicBezTo>
                    <a:pt x="1902706" y="528368"/>
                    <a:pt x="1491104" y="116766"/>
                    <a:pt x="983367" y="116766"/>
                  </a:cubicBezTo>
                  <a:cubicBezTo>
                    <a:pt x="475630" y="116766"/>
                    <a:pt x="64028" y="528368"/>
                    <a:pt x="64028" y="1036105"/>
                  </a:cubicBezTo>
                  <a:cubicBezTo>
                    <a:pt x="64028" y="1067838"/>
                    <a:pt x="65636" y="1099196"/>
                    <a:pt x="68774" y="1130102"/>
                  </a:cubicBezTo>
                  <a:lnTo>
                    <a:pt x="72519" y="1154639"/>
                  </a:lnTo>
                  <a:lnTo>
                    <a:pt x="15872" y="1154639"/>
                  </a:lnTo>
                  <a:lnTo>
                    <a:pt x="5077" y="1083911"/>
                  </a:lnTo>
                  <a:cubicBezTo>
                    <a:pt x="1720" y="1050852"/>
                    <a:pt x="0" y="1017310"/>
                    <a:pt x="0" y="983367"/>
                  </a:cubicBezTo>
                  <a:cubicBezTo>
                    <a:pt x="0" y="440268"/>
                    <a:pt x="440268" y="0"/>
                    <a:pt x="983367" y="0"/>
                  </a:cubicBezTo>
                  <a:close/>
                </a:path>
              </a:pathLst>
            </a:custGeom>
            <a:solidFill>
              <a:srgbClr val="BD30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descr="Icon&#10;&#10;Description automatically generated">
              <a:extLst>
                <a:ext uri="{FF2B5EF4-FFF2-40B4-BE49-F238E27FC236}">
                  <a16:creationId xmlns:a16="http://schemas.microsoft.com/office/drawing/2014/main" id="{4FB6A765-D5CD-41EE-B726-D0FCEC5A5F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664545" flipH="1">
              <a:off x="10907350" y="6171648"/>
              <a:ext cx="621560" cy="581444"/>
            </a:xfrm>
            <a:prstGeom prst="rect">
              <a:avLst/>
            </a:prstGeom>
          </p:spPr>
        </p:pic>
      </p:grpSp>
      <p:sp>
        <p:nvSpPr>
          <p:cNvPr id="22" name="Text Placeholder 2">
            <a:extLst>
              <a:ext uri="{FF2B5EF4-FFF2-40B4-BE49-F238E27FC236}">
                <a16:creationId xmlns:a16="http://schemas.microsoft.com/office/drawing/2014/main" id="{9A7212CE-5DA7-421C-ABE2-56419A0AC3B0}"/>
              </a:ext>
            </a:extLst>
          </p:cNvPr>
          <p:cNvSpPr>
            <a:spLocks noGrp="1"/>
          </p:cNvSpPr>
          <p:nvPr>
            <p:ph type="body" sz="quarter" idx="12" hasCustomPrompt="1"/>
          </p:nvPr>
        </p:nvSpPr>
        <p:spPr>
          <a:xfrm>
            <a:off x="282320" y="1282706"/>
            <a:ext cx="8598921" cy="3014227"/>
          </a:xfrm>
          <a:prstGeom prst="rect">
            <a:avLst/>
          </a:prstGeom>
        </p:spPr>
        <p:txBody>
          <a:bodyPr>
            <a:normAutofit/>
          </a:bodyPr>
          <a:lstStyle>
            <a:lvl1pPr marL="0" indent="0">
              <a:buFontTx/>
              <a:buNone/>
              <a:defRPr sz="1600" b="0">
                <a:solidFill>
                  <a:schemeClr val="tx1"/>
                </a:solidFill>
                <a:latin typeface="Century Gothic" panose="020B0502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tellus.</a:t>
            </a:r>
          </a:p>
          <a:p>
            <a:pPr lvl="0"/>
            <a:endParaRPr lang="en-US" dirty="0"/>
          </a:p>
          <a:p>
            <a:pPr lvl="0"/>
            <a:r>
              <a:rPr lang="en-US" dirty="0"/>
              <a:t>Pellentesque habitant morbi tristique senectus et netus et malesuada fames ac turpis egestas. Proin pharetra nonummy pede. Mauris et orci.</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32774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End 1-1">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96DA786-6B1D-4843-8F4E-A9305FBE12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75" r="1"/>
          <a:stretch/>
        </p:blipFill>
        <p:spPr>
          <a:xfrm rot="10800000">
            <a:off x="293386" y="81100"/>
            <a:ext cx="8850612" cy="3304398"/>
          </a:xfrm>
          <a:prstGeom prst="rect">
            <a:avLst/>
          </a:prstGeom>
        </p:spPr>
      </p:pic>
      <p:sp>
        <p:nvSpPr>
          <p:cNvPr id="16" name="Freeform: Shape 15">
            <a:extLst>
              <a:ext uri="{FF2B5EF4-FFF2-40B4-BE49-F238E27FC236}">
                <a16:creationId xmlns:a16="http://schemas.microsoft.com/office/drawing/2014/main" id="{4C1BCF43-1793-4A52-AAD8-CA52FECFB555}"/>
              </a:ext>
            </a:extLst>
          </p:cNvPr>
          <p:cNvSpPr/>
          <p:nvPr userDrawn="1"/>
        </p:nvSpPr>
        <p:spPr>
          <a:xfrm rot="5400000">
            <a:off x="-1257096" y="1309010"/>
            <a:ext cx="6765177" cy="4250987"/>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F2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v</a:t>
            </a:r>
          </a:p>
        </p:txBody>
      </p:sp>
      <p:sp>
        <p:nvSpPr>
          <p:cNvPr id="17" name="Freeform: Shape 16">
            <a:extLst>
              <a:ext uri="{FF2B5EF4-FFF2-40B4-BE49-F238E27FC236}">
                <a16:creationId xmlns:a16="http://schemas.microsoft.com/office/drawing/2014/main" id="{B5D64AC1-C990-465F-B6CA-64AFD55DCE2E}"/>
              </a:ext>
            </a:extLst>
          </p:cNvPr>
          <p:cNvSpPr/>
          <p:nvPr userDrawn="1"/>
        </p:nvSpPr>
        <p:spPr>
          <a:xfrm rot="5400000">
            <a:off x="-1276279" y="1451628"/>
            <a:ext cx="6518308" cy="3965752"/>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501DC557-8F51-4EA4-BA6D-13C624A7E0B8}"/>
              </a:ext>
            </a:extLst>
          </p:cNvPr>
          <p:cNvSpPr/>
          <p:nvPr userDrawn="1"/>
        </p:nvSpPr>
        <p:spPr>
          <a:xfrm rot="5400000">
            <a:off x="-1300216" y="1582956"/>
            <a:ext cx="6303526" cy="3703095"/>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BD302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 name="Picture 19">
            <a:extLst>
              <a:ext uri="{FF2B5EF4-FFF2-40B4-BE49-F238E27FC236}">
                <a16:creationId xmlns:a16="http://schemas.microsoft.com/office/drawing/2014/main" id="{C278068A-725D-4D83-937E-1C056E33000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9319" y="2685359"/>
            <a:ext cx="3042441" cy="1217979"/>
          </a:xfrm>
          <a:prstGeom prst="rect">
            <a:avLst/>
          </a:prstGeom>
        </p:spPr>
      </p:pic>
      <p:sp>
        <p:nvSpPr>
          <p:cNvPr id="11" name="Text Placeholder 2">
            <a:extLst>
              <a:ext uri="{FF2B5EF4-FFF2-40B4-BE49-F238E27FC236}">
                <a16:creationId xmlns:a16="http://schemas.microsoft.com/office/drawing/2014/main" id="{B39C4B11-FD39-4122-B3AA-53B68F5CEA51}"/>
              </a:ext>
            </a:extLst>
          </p:cNvPr>
          <p:cNvSpPr>
            <a:spLocks noGrp="1"/>
          </p:cNvSpPr>
          <p:nvPr>
            <p:ph type="body" sz="quarter" idx="12" hasCustomPrompt="1"/>
          </p:nvPr>
        </p:nvSpPr>
        <p:spPr>
          <a:xfrm>
            <a:off x="4691568" y="5466103"/>
            <a:ext cx="4083844" cy="630237"/>
          </a:xfrm>
          <a:prstGeom prst="rect">
            <a:avLst/>
          </a:prstGeom>
        </p:spPr>
        <p:txBody>
          <a:bodyPr/>
          <a:lstStyle>
            <a:lvl1pPr marL="0" indent="0" algn="r">
              <a:buNone/>
              <a:defRPr sz="4000" b="1">
                <a:solidFill>
                  <a:schemeClr val="tx1">
                    <a:lumMod val="65000"/>
                    <a:lumOff val="35000"/>
                  </a:schemeClr>
                </a:solidFill>
                <a:latin typeface="Century Gothic" panose="020B0502020202020204" pitchFamily="34" charset="0"/>
              </a:defRPr>
            </a:lvl1pPr>
          </a:lstStyle>
          <a:p>
            <a:pPr lvl="0"/>
            <a:r>
              <a:rPr lang="en-US" dirty="0"/>
              <a:t>Thank you</a:t>
            </a:r>
          </a:p>
        </p:txBody>
      </p:sp>
    </p:spTree>
    <p:extLst>
      <p:ext uri="{BB962C8B-B14F-4D97-AF65-F5344CB8AC3E}">
        <p14:creationId xmlns:p14="http://schemas.microsoft.com/office/powerpoint/2010/main" val="425534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DCCAAF-4198-4BE6-9B56-98C8A4481B0F}"/>
              </a:ext>
            </a:extLst>
          </p:cNvPr>
          <p:cNvSpPr/>
          <p:nvPr userDrawn="1"/>
        </p:nvSpPr>
        <p:spPr>
          <a:xfrm>
            <a:off x="2" y="0"/>
            <a:ext cx="9143999" cy="6858000"/>
          </a:xfrm>
          <a:prstGeom prst="rect">
            <a:avLst/>
          </a:prstGeom>
          <a:solidFill>
            <a:srgbClr val="00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ext Placeholder 2">
            <a:extLst>
              <a:ext uri="{FF2B5EF4-FFF2-40B4-BE49-F238E27FC236}">
                <a16:creationId xmlns:a16="http://schemas.microsoft.com/office/drawing/2014/main" id="{C335A408-F1E0-4FE1-BD7E-CA63A7955746}"/>
              </a:ext>
            </a:extLst>
          </p:cNvPr>
          <p:cNvSpPr>
            <a:spLocks noGrp="1"/>
          </p:cNvSpPr>
          <p:nvPr>
            <p:ph type="body" sz="quarter" idx="12" hasCustomPrompt="1"/>
          </p:nvPr>
        </p:nvSpPr>
        <p:spPr>
          <a:xfrm>
            <a:off x="4691568" y="5466103"/>
            <a:ext cx="4083844" cy="630237"/>
          </a:xfrm>
          <a:prstGeom prst="rect">
            <a:avLst/>
          </a:prstGeom>
        </p:spPr>
        <p:txBody>
          <a:bodyPr/>
          <a:lstStyle>
            <a:lvl1pPr marL="0" indent="0" algn="r">
              <a:buNone/>
              <a:defRPr sz="3200" b="1">
                <a:solidFill>
                  <a:schemeClr val="bg1"/>
                </a:solidFill>
                <a:latin typeface="Century Gothic" panose="020B0502020202020204" pitchFamily="34" charset="0"/>
              </a:defRPr>
            </a:lvl1pPr>
          </a:lstStyle>
          <a:p>
            <a:pPr lvl="0"/>
            <a:r>
              <a:rPr lang="en-US" dirty="0"/>
              <a:t>Presentation Name</a:t>
            </a:r>
          </a:p>
        </p:txBody>
      </p:sp>
      <p:sp>
        <p:nvSpPr>
          <p:cNvPr id="20" name="Text Placeholder 2">
            <a:extLst>
              <a:ext uri="{FF2B5EF4-FFF2-40B4-BE49-F238E27FC236}">
                <a16:creationId xmlns:a16="http://schemas.microsoft.com/office/drawing/2014/main" id="{735E309C-C4B1-40D5-BD6A-48E71DABAC83}"/>
              </a:ext>
            </a:extLst>
          </p:cNvPr>
          <p:cNvSpPr>
            <a:spLocks noGrp="1"/>
          </p:cNvSpPr>
          <p:nvPr>
            <p:ph type="body" sz="quarter" idx="13" hasCustomPrompt="1"/>
          </p:nvPr>
        </p:nvSpPr>
        <p:spPr>
          <a:xfrm>
            <a:off x="4691568" y="6085967"/>
            <a:ext cx="4083844" cy="480209"/>
          </a:xfrm>
          <a:prstGeom prst="rect">
            <a:avLst/>
          </a:prstGeom>
        </p:spPr>
        <p:txBody>
          <a:bodyPr/>
          <a:lstStyle>
            <a:lvl1pPr marL="0" indent="0" algn="r">
              <a:buNone/>
              <a:defRPr sz="2800" b="0">
                <a:solidFill>
                  <a:schemeClr val="bg1"/>
                </a:solidFill>
                <a:latin typeface="Century Gothic" panose="020B0502020202020204" pitchFamily="34" charset="0"/>
              </a:defRPr>
            </a:lvl1pPr>
          </a:lstStyle>
          <a:p>
            <a:pPr lvl="0"/>
            <a:r>
              <a:rPr lang="en-US" dirty="0"/>
              <a:t>Presenter</a:t>
            </a:r>
          </a:p>
        </p:txBody>
      </p:sp>
      <p:pic>
        <p:nvPicPr>
          <p:cNvPr id="17" name="Picture 16">
            <a:extLst>
              <a:ext uri="{FF2B5EF4-FFF2-40B4-BE49-F238E27FC236}">
                <a16:creationId xmlns:a16="http://schemas.microsoft.com/office/drawing/2014/main" id="{BBD2179C-5340-4BFB-BB7A-4327F298A6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88100" y="4363112"/>
            <a:ext cx="2387312" cy="955712"/>
          </a:xfrm>
          <a:prstGeom prst="rect">
            <a:avLst/>
          </a:prstGeom>
        </p:spPr>
      </p:pic>
      <p:pic>
        <p:nvPicPr>
          <p:cNvPr id="18" name="Graphic 17">
            <a:extLst>
              <a:ext uri="{FF2B5EF4-FFF2-40B4-BE49-F238E27FC236}">
                <a16:creationId xmlns:a16="http://schemas.microsoft.com/office/drawing/2014/main" id="{05D5F0BD-2755-40EF-93CE-64981D90F706}"/>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36584"/>
          <a:stretch/>
        </p:blipFill>
        <p:spPr>
          <a:xfrm>
            <a:off x="279319" y="98799"/>
            <a:ext cx="8864681" cy="3310106"/>
          </a:xfrm>
          <a:prstGeom prst="rect">
            <a:avLst/>
          </a:prstGeom>
        </p:spPr>
      </p:pic>
      <p:sp>
        <p:nvSpPr>
          <p:cNvPr id="21" name="Freeform: Shape 20">
            <a:extLst>
              <a:ext uri="{FF2B5EF4-FFF2-40B4-BE49-F238E27FC236}">
                <a16:creationId xmlns:a16="http://schemas.microsoft.com/office/drawing/2014/main" id="{CE5C7D53-88E9-4176-9179-E1EF0981112E}"/>
              </a:ext>
            </a:extLst>
          </p:cNvPr>
          <p:cNvSpPr/>
          <p:nvPr userDrawn="1"/>
        </p:nvSpPr>
        <p:spPr>
          <a:xfrm rot="5400000">
            <a:off x="-1269796" y="1309009"/>
            <a:ext cx="6765178" cy="4250988"/>
          </a:xfrm>
          <a:custGeom>
            <a:avLst/>
            <a:gdLst>
              <a:gd name="connsiteX0" fmla="*/ 0 w 6765178"/>
              <a:gd name="connsiteY0" fmla="*/ 3765489 h 4250988"/>
              <a:gd name="connsiteX1" fmla="*/ 3382590 w 6765178"/>
              <a:gd name="connsiteY1" fmla="*/ 0 h 4250988"/>
              <a:gd name="connsiteX2" fmla="*/ 6765178 w 6765178"/>
              <a:gd name="connsiteY2" fmla="*/ 3765489 h 4250988"/>
              <a:gd name="connsiteX3" fmla="*/ 6747716 w 6765178"/>
              <a:gd name="connsiteY3" fmla="*/ 4150488 h 4250988"/>
              <a:gd name="connsiteX4" fmla="*/ 6733937 w 6765178"/>
              <a:gd name="connsiteY4" fmla="*/ 4250988 h 4250988"/>
              <a:gd name="connsiteX5" fmla="*/ 6611643 w 6765178"/>
              <a:gd name="connsiteY5" fmla="*/ 4250988 h 4250988"/>
              <a:gd name="connsiteX6" fmla="*/ 6624919 w 6765178"/>
              <a:gd name="connsiteY6" fmla="*/ 4157231 h 4250988"/>
              <a:gd name="connsiteX7" fmla="*/ 6641744 w 6765178"/>
              <a:gd name="connsiteY7" fmla="*/ 3798065 h 4250988"/>
              <a:gd name="connsiteX8" fmla="*/ 3382590 w 6765178"/>
              <a:gd name="connsiteY8" fmla="*/ 285235 h 4250988"/>
              <a:gd name="connsiteX9" fmla="*/ 123435 w 6765178"/>
              <a:gd name="connsiteY9" fmla="*/ 3798065 h 4250988"/>
              <a:gd name="connsiteX10" fmla="*/ 140260 w 6765178"/>
              <a:gd name="connsiteY10" fmla="*/ 4157231 h 4250988"/>
              <a:gd name="connsiteX11" fmla="*/ 153537 w 6765178"/>
              <a:gd name="connsiteY11" fmla="*/ 4250988 h 4250988"/>
              <a:gd name="connsiteX12" fmla="*/ 31242 w 6765178"/>
              <a:gd name="connsiteY12" fmla="*/ 4250988 h 4250988"/>
              <a:gd name="connsiteX13" fmla="*/ 17462 w 6765178"/>
              <a:gd name="connsiteY13" fmla="*/ 4150488 h 4250988"/>
              <a:gd name="connsiteX14" fmla="*/ 0 w 6765178"/>
              <a:gd name="connsiteY14" fmla="*/ 3765489 h 425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65178" h="4250988">
                <a:moveTo>
                  <a:pt x="0" y="3765489"/>
                </a:moveTo>
                <a:cubicBezTo>
                  <a:pt x="0" y="1685867"/>
                  <a:pt x="1514437" y="0"/>
                  <a:pt x="3382590" y="0"/>
                </a:cubicBezTo>
                <a:cubicBezTo>
                  <a:pt x="5250742" y="0"/>
                  <a:pt x="6765178" y="1685867"/>
                  <a:pt x="6765178" y="3765489"/>
                </a:cubicBezTo>
                <a:cubicBezTo>
                  <a:pt x="6765178" y="3895463"/>
                  <a:pt x="6759262" y="4023901"/>
                  <a:pt x="6747716" y="4150488"/>
                </a:cubicBezTo>
                <a:lnTo>
                  <a:pt x="6733937" y="4250988"/>
                </a:lnTo>
                <a:lnTo>
                  <a:pt x="6611643" y="4250988"/>
                </a:lnTo>
                <a:lnTo>
                  <a:pt x="6624919" y="4157231"/>
                </a:lnTo>
                <a:cubicBezTo>
                  <a:pt x="6636044" y="4039138"/>
                  <a:pt x="6641744" y="3919318"/>
                  <a:pt x="6641744" y="3798065"/>
                </a:cubicBezTo>
                <a:cubicBezTo>
                  <a:pt x="6641744" y="1857983"/>
                  <a:pt x="5182572" y="285236"/>
                  <a:pt x="3382590" y="285235"/>
                </a:cubicBezTo>
                <a:cubicBezTo>
                  <a:pt x="1582609" y="285235"/>
                  <a:pt x="123435" y="1857983"/>
                  <a:pt x="123435" y="3798065"/>
                </a:cubicBezTo>
                <a:cubicBezTo>
                  <a:pt x="123435" y="3919318"/>
                  <a:pt x="129136" y="4039138"/>
                  <a:pt x="140260" y="4157231"/>
                </a:cubicBezTo>
                <a:lnTo>
                  <a:pt x="153537" y="4250988"/>
                </a:lnTo>
                <a:lnTo>
                  <a:pt x="31242" y="4250988"/>
                </a:lnTo>
                <a:lnTo>
                  <a:pt x="17462" y="4150488"/>
                </a:lnTo>
                <a:cubicBezTo>
                  <a:pt x="5916" y="4023901"/>
                  <a:pt x="0" y="3895463"/>
                  <a:pt x="0" y="3765489"/>
                </a:cubicBezTo>
                <a:close/>
              </a:path>
            </a:pathLst>
          </a:cu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34CA4DD-58B3-4948-BD68-B1ADADAEDAD1}"/>
              </a:ext>
            </a:extLst>
          </p:cNvPr>
          <p:cNvSpPr/>
          <p:nvPr userDrawn="1"/>
        </p:nvSpPr>
        <p:spPr>
          <a:xfrm rot="5400000">
            <a:off x="-1276279" y="1451628"/>
            <a:ext cx="6518308" cy="3965752"/>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Picture Placeholder 28">
            <a:extLst>
              <a:ext uri="{FF2B5EF4-FFF2-40B4-BE49-F238E27FC236}">
                <a16:creationId xmlns:a16="http://schemas.microsoft.com/office/drawing/2014/main" id="{6A1AD2EC-BE94-43E8-B5F2-AB1521DBF2C6}"/>
              </a:ext>
            </a:extLst>
          </p:cNvPr>
          <p:cNvSpPr>
            <a:spLocks noGrp="1"/>
          </p:cNvSpPr>
          <p:nvPr>
            <p:ph type="pic" sz="quarter" idx="14"/>
          </p:nvPr>
        </p:nvSpPr>
        <p:spPr>
          <a:xfrm rot="10800000" flipV="1">
            <a:off x="-3" y="328397"/>
            <a:ext cx="3579227" cy="6201924"/>
          </a:xfrm>
          <a:custGeom>
            <a:avLst/>
            <a:gdLst>
              <a:gd name="connsiteX0" fmla="*/ 3096020 w 3637865"/>
              <a:gd name="connsiteY0" fmla="*/ 0 h 6303528"/>
              <a:gd name="connsiteX1" fmla="*/ 3412570 w 3637865"/>
              <a:gd name="connsiteY1" fmla="*/ 16272 h 6303528"/>
              <a:gd name="connsiteX2" fmla="*/ 3637865 w 3637865"/>
              <a:gd name="connsiteY2" fmla="*/ 51276 h 6303528"/>
              <a:gd name="connsiteX3" fmla="*/ 3637865 w 3637865"/>
              <a:gd name="connsiteY3" fmla="*/ 6252253 h 6303528"/>
              <a:gd name="connsiteX4" fmla="*/ 3412570 w 3637865"/>
              <a:gd name="connsiteY4" fmla="*/ 6287256 h 6303528"/>
              <a:gd name="connsiteX5" fmla="*/ 3096020 w 3637865"/>
              <a:gd name="connsiteY5" fmla="*/ 6303528 h 6303528"/>
              <a:gd name="connsiteX6" fmla="*/ 0 w 3637865"/>
              <a:gd name="connsiteY6" fmla="*/ 3151764 h 6303528"/>
              <a:gd name="connsiteX7" fmla="*/ 3096020 w 3637865"/>
              <a:gd name="connsiteY7" fmla="*/ 0 h 630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865" h="6303528">
                <a:moveTo>
                  <a:pt x="3096020" y="0"/>
                </a:moveTo>
                <a:cubicBezTo>
                  <a:pt x="3202888" y="0"/>
                  <a:pt x="3308491" y="5512"/>
                  <a:pt x="3412570" y="16272"/>
                </a:cubicBezTo>
                <a:lnTo>
                  <a:pt x="3637865" y="51276"/>
                </a:lnTo>
                <a:lnTo>
                  <a:pt x="3637865" y="6252253"/>
                </a:lnTo>
                <a:lnTo>
                  <a:pt x="3412570" y="6287256"/>
                </a:lnTo>
                <a:cubicBezTo>
                  <a:pt x="3308491" y="6298016"/>
                  <a:pt x="3202888" y="6303528"/>
                  <a:pt x="3096020" y="6303528"/>
                </a:cubicBezTo>
                <a:cubicBezTo>
                  <a:pt x="1386135" y="6303528"/>
                  <a:pt x="0" y="4892435"/>
                  <a:pt x="0" y="3151764"/>
                </a:cubicBezTo>
                <a:cubicBezTo>
                  <a:pt x="0" y="1411093"/>
                  <a:pt x="1386135" y="0"/>
                  <a:pt x="3096020" y="0"/>
                </a:cubicBezTo>
                <a:close/>
              </a:path>
            </a:pathLst>
          </a:custGeom>
        </p:spPr>
        <p:txBody>
          <a:bodyPr wrap="square">
            <a:noAutofit/>
          </a:bodyPr>
          <a:lstStyle/>
          <a:p>
            <a:endParaRPr lang="en-US" dirty="0"/>
          </a:p>
        </p:txBody>
      </p:sp>
    </p:spTree>
    <p:extLst>
      <p:ext uri="{BB962C8B-B14F-4D97-AF65-F5344CB8AC3E}">
        <p14:creationId xmlns:p14="http://schemas.microsoft.com/office/powerpoint/2010/main" val="348910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1-3">
    <p:bg>
      <p:bgPr>
        <a:solidFill>
          <a:srgbClr val="005DB9"/>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1BA951EC-2B58-4D51-A013-81FB0A3C44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0687" y="6213675"/>
            <a:ext cx="8282625" cy="429469"/>
          </a:xfrm>
          <a:prstGeom prst="rect">
            <a:avLst/>
          </a:prstGeom>
        </p:spPr>
      </p:pic>
      <p:sp>
        <p:nvSpPr>
          <p:cNvPr id="13" name="Rectangle 12">
            <a:extLst>
              <a:ext uri="{FF2B5EF4-FFF2-40B4-BE49-F238E27FC236}">
                <a16:creationId xmlns:a16="http://schemas.microsoft.com/office/drawing/2014/main" id="{0B1FD0ED-EC47-4870-8417-F3FD8BD3B66B}"/>
              </a:ext>
            </a:extLst>
          </p:cNvPr>
          <p:cNvSpPr/>
          <p:nvPr userDrawn="1"/>
        </p:nvSpPr>
        <p:spPr>
          <a:xfrm>
            <a:off x="2387984" y="3674511"/>
            <a:ext cx="5149403" cy="1909034"/>
          </a:xfrm>
          <a:prstGeom prst="rect">
            <a:avLst/>
          </a:prstGeom>
          <a:blipFill dpi="0" rotWithShape="1">
            <a:blip r:embed="rId4"/>
            <a:srcRect/>
            <a:stretch>
              <a:fillRect l="5000" t="-14000" r="5000" b="-5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Rectangle 32">
            <a:extLst>
              <a:ext uri="{FF2B5EF4-FFF2-40B4-BE49-F238E27FC236}">
                <a16:creationId xmlns:a16="http://schemas.microsoft.com/office/drawing/2014/main" id="{C562EFE5-E2E6-46EA-821D-8173B89A8C8F}"/>
              </a:ext>
            </a:extLst>
          </p:cNvPr>
          <p:cNvSpPr/>
          <p:nvPr userDrawn="1"/>
        </p:nvSpPr>
        <p:spPr>
          <a:xfrm>
            <a:off x="0" y="3674511"/>
            <a:ext cx="3521920" cy="1909035"/>
          </a:xfrm>
          <a:custGeom>
            <a:avLst/>
            <a:gdLst>
              <a:gd name="connsiteX0" fmla="*/ 0 w 12192000"/>
              <a:gd name="connsiteY0" fmla="*/ 0 h 2523067"/>
              <a:gd name="connsiteX1" fmla="*/ 12192000 w 12192000"/>
              <a:gd name="connsiteY1" fmla="*/ 0 h 2523067"/>
              <a:gd name="connsiteX2" fmla="*/ 12192000 w 12192000"/>
              <a:gd name="connsiteY2" fmla="*/ 2523067 h 2523067"/>
              <a:gd name="connsiteX3" fmla="*/ 0 w 12192000"/>
              <a:gd name="connsiteY3" fmla="*/ 2523067 h 2523067"/>
              <a:gd name="connsiteX4" fmla="*/ 0 w 12192000"/>
              <a:gd name="connsiteY4" fmla="*/ 0 h 2523067"/>
              <a:gd name="connsiteX0" fmla="*/ 0 w 12192000"/>
              <a:gd name="connsiteY0" fmla="*/ 0 h 2523067"/>
              <a:gd name="connsiteX1" fmla="*/ 3420533 w 12192000"/>
              <a:gd name="connsiteY1" fmla="*/ 0 h 2523067"/>
              <a:gd name="connsiteX2" fmla="*/ 12192000 w 12192000"/>
              <a:gd name="connsiteY2" fmla="*/ 2523067 h 2523067"/>
              <a:gd name="connsiteX3" fmla="*/ 0 w 12192000"/>
              <a:gd name="connsiteY3" fmla="*/ 2523067 h 2523067"/>
              <a:gd name="connsiteX4" fmla="*/ 0 w 12192000"/>
              <a:gd name="connsiteY4" fmla="*/ 0 h 2523067"/>
              <a:gd name="connsiteX0" fmla="*/ 0 w 5046134"/>
              <a:gd name="connsiteY0" fmla="*/ 0 h 2523067"/>
              <a:gd name="connsiteX1" fmla="*/ 3420533 w 5046134"/>
              <a:gd name="connsiteY1" fmla="*/ 0 h 2523067"/>
              <a:gd name="connsiteX2" fmla="*/ 5046134 w 5046134"/>
              <a:gd name="connsiteY2" fmla="*/ 2506134 h 2523067"/>
              <a:gd name="connsiteX3" fmla="*/ 0 w 5046134"/>
              <a:gd name="connsiteY3" fmla="*/ 2523067 h 2523067"/>
              <a:gd name="connsiteX4" fmla="*/ 0 w 5046134"/>
              <a:gd name="connsiteY4" fmla="*/ 0 h 2523067"/>
              <a:gd name="connsiteX0" fmla="*/ 0 w 5046134"/>
              <a:gd name="connsiteY0" fmla="*/ 0 h 2523067"/>
              <a:gd name="connsiteX1" fmla="*/ 3420533 w 5046134"/>
              <a:gd name="connsiteY1" fmla="*/ 0 h 2523067"/>
              <a:gd name="connsiteX2" fmla="*/ 5046134 w 5046134"/>
              <a:gd name="connsiteY2" fmla="*/ 2506134 h 2523067"/>
              <a:gd name="connsiteX3" fmla="*/ 0 w 5046134"/>
              <a:gd name="connsiteY3" fmla="*/ 2523067 h 2523067"/>
              <a:gd name="connsiteX4" fmla="*/ 0 w 5046134"/>
              <a:gd name="connsiteY4" fmla="*/ 0 h 2523067"/>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673601"/>
              <a:gd name="connsiteY0" fmla="*/ 0 h 2523068"/>
              <a:gd name="connsiteX1" fmla="*/ 3420533 w 4673601"/>
              <a:gd name="connsiteY1" fmla="*/ 0 h 2523068"/>
              <a:gd name="connsiteX2" fmla="*/ 4673601 w 4673601"/>
              <a:gd name="connsiteY2" fmla="*/ 2523068 h 2523068"/>
              <a:gd name="connsiteX3" fmla="*/ 0 w 4673601"/>
              <a:gd name="connsiteY3" fmla="*/ 2523067 h 2523068"/>
              <a:gd name="connsiteX4" fmla="*/ 0 w 4673601"/>
              <a:gd name="connsiteY4" fmla="*/ 0 h 2523068"/>
              <a:gd name="connsiteX0" fmla="*/ 0 w 4701310"/>
              <a:gd name="connsiteY0" fmla="*/ 0 h 2523068"/>
              <a:gd name="connsiteX1" fmla="*/ 3420533 w 4701310"/>
              <a:gd name="connsiteY1" fmla="*/ 0 h 2523068"/>
              <a:gd name="connsiteX2" fmla="*/ 4701310 w 4701310"/>
              <a:gd name="connsiteY2" fmla="*/ 2523068 h 2523068"/>
              <a:gd name="connsiteX3" fmla="*/ 0 w 4701310"/>
              <a:gd name="connsiteY3" fmla="*/ 2523067 h 2523068"/>
              <a:gd name="connsiteX4" fmla="*/ 0 w 4701310"/>
              <a:gd name="connsiteY4" fmla="*/ 0 h 2523068"/>
              <a:gd name="connsiteX0" fmla="*/ 0 w 4701310"/>
              <a:gd name="connsiteY0" fmla="*/ 0 h 2523068"/>
              <a:gd name="connsiteX1" fmla="*/ 3420533 w 4701310"/>
              <a:gd name="connsiteY1" fmla="*/ 0 h 2523068"/>
              <a:gd name="connsiteX2" fmla="*/ 4701310 w 4701310"/>
              <a:gd name="connsiteY2" fmla="*/ 2523068 h 2523068"/>
              <a:gd name="connsiteX3" fmla="*/ 0 w 4701310"/>
              <a:gd name="connsiteY3" fmla="*/ 2523067 h 2523068"/>
              <a:gd name="connsiteX4" fmla="*/ 0 w 4701310"/>
              <a:gd name="connsiteY4" fmla="*/ 0 h 2523068"/>
              <a:gd name="connsiteX0" fmla="*/ 0 w 4701310"/>
              <a:gd name="connsiteY0" fmla="*/ 0 h 2523068"/>
              <a:gd name="connsiteX1" fmla="*/ 3420533 w 4701310"/>
              <a:gd name="connsiteY1" fmla="*/ 0 h 2523068"/>
              <a:gd name="connsiteX2" fmla="*/ 4701310 w 4701310"/>
              <a:gd name="connsiteY2" fmla="*/ 2523068 h 2523068"/>
              <a:gd name="connsiteX3" fmla="*/ 0 w 4701310"/>
              <a:gd name="connsiteY3" fmla="*/ 2523067 h 2523068"/>
              <a:gd name="connsiteX4" fmla="*/ 0 w 4701310"/>
              <a:gd name="connsiteY4" fmla="*/ 0 h 2523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1310" h="2523068">
                <a:moveTo>
                  <a:pt x="0" y="0"/>
                </a:moveTo>
                <a:lnTo>
                  <a:pt x="3420533" y="0"/>
                </a:lnTo>
                <a:cubicBezTo>
                  <a:pt x="4025030" y="885482"/>
                  <a:pt x="3392909" y="1758505"/>
                  <a:pt x="4701310" y="2523068"/>
                </a:cubicBezTo>
                <a:lnTo>
                  <a:pt x="0" y="2523067"/>
                </a:lnTo>
                <a:lnTo>
                  <a:pt x="0" y="0"/>
                </a:lnTo>
                <a:close/>
              </a:path>
            </a:pathLst>
          </a:custGeom>
          <a:blipFill dpi="0" rotWithShape="0">
            <a:blip r:embed="rId5"/>
            <a:srcRect/>
            <a:stretch>
              <a:fillRect l="-3493" t="-9000" r="-1004" b="-1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1">
            <a:extLst>
              <a:ext uri="{FF2B5EF4-FFF2-40B4-BE49-F238E27FC236}">
                <a16:creationId xmlns:a16="http://schemas.microsoft.com/office/drawing/2014/main" id="{0CF575D3-7928-4E9B-869A-6369D4D927F1}"/>
              </a:ext>
            </a:extLst>
          </p:cNvPr>
          <p:cNvSpPr/>
          <p:nvPr userDrawn="1"/>
        </p:nvSpPr>
        <p:spPr>
          <a:xfrm>
            <a:off x="4359015" y="3674219"/>
            <a:ext cx="4784985" cy="1909326"/>
          </a:xfrm>
          <a:custGeom>
            <a:avLst/>
            <a:gdLst>
              <a:gd name="connsiteX0" fmla="*/ 0 w 12192000"/>
              <a:gd name="connsiteY0" fmla="*/ 0 h 2523067"/>
              <a:gd name="connsiteX1" fmla="*/ 12192000 w 12192000"/>
              <a:gd name="connsiteY1" fmla="*/ 0 h 2523067"/>
              <a:gd name="connsiteX2" fmla="*/ 12192000 w 12192000"/>
              <a:gd name="connsiteY2" fmla="*/ 2523067 h 2523067"/>
              <a:gd name="connsiteX3" fmla="*/ 0 w 12192000"/>
              <a:gd name="connsiteY3" fmla="*/ 2523067 h 2523067"/>
              <a:gd name="connsiteX4" fmla="*/ 0 w 12192000"/>
              <a:gd name="connsiteY4" fmla="*/ 0 h 2523067"/>
              <a:gd name="connsiteX0" fmla="*/ 9855200 w 12192000"/>
              <a:gd name="connsiteY0" fmla="*/ 45719 h 2523067"/>
              <a:gd name="connsiteX1" fmla="*/ 12192000 w 12192000"/>
              <a:gd name="connsiteY1" fmla="*/ 0 h 2523067"/>
              <a:gd name="connsiteX2" fmla="*/ 12192000 w 12192000"/>
              <a:gd name="connsiteY2" fmla="*/ 2523067 h 2523067"/>
              <a:gd name="connsiteX3" fmla="*/ 0 w 12192000"/>
              <a:gd name="connsiteY3" fmla="*/ 2523067 h 2523067"/>
              <a:gd name="connsiteX4" fmla="*/ 9855200 w 12192000"/>
              <a:gd name="connsiteY4" fmla="*/ 45719 h 2523067"/>
              <a:gd name="connsiteX0" fmla="*/ 4013200 w 6350000"/>
              <a:gd name="connsiteY0" fmla="*/ 45719 h 2540000"/>
              <a:gd name="connsiteX1" fmla="*/ 6350000 w 6350000"/>
              <a:gd name="connsiteY1" fmla="*/ 0 h 2540000"/>
              <a:gd name="connsiteX2" fmla="*/ 6350000 w 6350000"/>
              <a:gd name="connsiteY2" fmla="*/ 2523067 h 2540000"/>
              <a:gd name="connsiteX3" fmla="*/ 0 w 6350000"/>
              <a:gd name="connsiteY3" fmla="*/ 2540000 h 2540000"/>
              <a:gd name="connsiteX4" fmla="*/ 4013200 w 6350000"/>
              <a:gd name="connsiteY4" fmla="*/ 45719 h 2540000"/>
              <a:gd name="connsiteX0" fmla="*/ 4013200 w 6350000"/>
              <a:gd name="connsiteY0" fmla="*/ 45719 h 2540000"/>
              <a:gd name="connsiteX1" fmla="*/ 6350000 w 6350000"/>
              <a:gd name="connsiteY1" fmla="*/ 0 h 2540000"/>
              <a:gd name="connsiteX2" fmla="*/ 6350000 w 6350000"/>
              <a:gd name="connsiteY2" fmla="*/ 2523067 h 2540000"/>
              <a:gd name="connsiteX3" fmla="*/ 0 w 6350000"/>
              <a:gd name="connsiteY3" fmla="*/ 2540000 h 2540000"/>
              <a:gd name="connsiteX4" fmla="*/ 4013200 w 6350000"/>
              <a:gd name="connsiteY4" fmla="*/ 45719 h 2540000"/>
              <a:gd name="connsiteX0" fmla="*/ 4013200 w 6350000"/>
              <a:gd name="connsiteY0" fmla="*/ 45719 h 2540000"/>
              <a:gd name="connsiteX1" fmla="*/ 6350000 w 6350000"/>
              <a:gd name="connsiteY1" fmla="*/ 0 h 2540000"/>
              <a:gd name="connsiteX2" fmla="*/ 6350000 w 6350000"/>
              <a:gd name="connsiteY2" fmla="*/ 2523067 h 2540000"/>
              <a:gd name="connsiteX3" fmla="*/ 0 w 6350000"/>
              <a:gd name="connsiteY3" fmla="*/ 2540000 h 2540000"/>
              <a:gd name="connsiteX4" fmla="*/ 4013200 w 6350000"/>
              <a:gd name="connsiteY4" fmla="*/ 45719 h 2540000"/>
              <a:gd name="connsiteX0" fmla="*/ 3997832 w 6350000"/>
              <a:gd name="connsiteY0" fmla="*/ 0 h 2548069"/>
              <a:gd name="connsiteX1" fmla="*/ 6350000 w 6350000"/>
              <a:gd name="connsiteY1" fmla="*/ 8069 h 2548069"/>
              <a:gd name="connsiteX2" fmla="*/ 6350000 w 6350000"/>
              <a:gd name="connsiteY2" fmla="*/ 2531136 h 2548069"/>
              <a:gd name="connsiteX3" fmla="*/ 0 w 6350000"/>
              <a:gd name="connsiteY3" fmla="*/ 2548069 h 2548069"/>
              <a:gd name="connsiteX4" fmla="*/ 3997832 w 6350000"/>
              <a:gd name="connsiteY4" fmla="*/ 0 h 2548069"/>
              <a:gd name="connsiteX0" fmla="*/ 4043936 w 6396104"/>
              <a:gd name="connsiteY0" fmla="*/ 0 h 2563540"/>
              <a:gd name="connsiteX1" fmla="*/ 6396104 w 6396104"/>
              <a:gd name="connsiteY1" fmla="*/ 8069 h 2563540"/>
              <a:gd name="connsiteX2" fmla="*/ 6396104 w 6396104"/>
              <a:gd name="connsiteY2" fmla="*/ 2531136 h 2563540"/>
              <a:gd name="connsiteX3" fmla="*/ 0 w 6396104"/>
              <a:gd name="connsiteY3" fmla="*/ 2563540 h 2563540"/>
              <a:gd name="connsiteX4" fmla="*/ 4043936 w 6396104"/>
              <a:gd name="connsiteY4" fmla="*/ 0 h 2563540"/>
              <a:gd name="connsiteX0" fmla="*/ 4028568 w 6380736"/>
              <a:gd name="connsiteY0" fmla="*/ 0 h 2555805"/>
              <a:gd name="connsiteX1" fmla="*/ 6380736 w 6380736"/>
              <a:gd name="connsiteY1" fmla="*/ 8069 h 2555805"/>
              <a:gd name="connsiteX2" fmla="*/ 6380736 w 6380736"/>
              <a:gd name="connsiteY2" fmla="*/ 2531136 h 2555805"/>
              <a:gd name="connsiteX3" fmla="*/ 0 w 6380736"/>
              <a:gd name="connsiteY3" fmla="*/ 2555805 h 2555805"/>
              <a:gd name="connsiteX4" fmla="*/ 4028568 w 6380736"/>
              <a:gd name="connsiteY4" fmla="*/ 0 h 2555805"/>
              <a:gd name="connsiteX0" fmla="*/ 4028568 w 6380736"/>
              <a:gd name="connsiteY0" fmla="*/ 0 h 2531136"/>
              <a:gd name="connsiteX1" fmla="*/ 6380736 w 6380736"/>
              <a:gd name="connsiteY1" fmla="*/ 8069 h 2531136"/>
              <a:gd name="connsiteX2" fmla="*/ 6380736 w 6380736"/>
              <a:gd name="connsiteY2" fmla="*/ 2531136 h 2531136"/>
              <a:gd name="connsiteX3" fmla="*/ 0 w 6380736"/>
              <a:gd name="connsiteY3" fmla="*/ 2524863 h 2531136"/>
              <a:gd name="connsiteX4" fmla="*/ 4028568 w 6380736"/>
              <a:gd name="connsiteY4" fmla="*/ 0 h 2531136"/>
              <a:gd name="connsiteX0" fmla="*/ 4020884 w 6373052"/>
              <a:gd name="connsiteY0" fmla="*/ 0 h 2540334"/>
              <a:gd name="connsiteX1" fmla="*/ 6373052 w 6373052"/>
              <a:gd name="connsiteY1" fmla="*/ 8069 h 2540334"/>
              <a:gd name="connsiteX2" fmla="*/ 6373052 w 6373052"/>
              <a:gd name="connsiteY2" fmla="*/ 2531136 h 2540334"/>
              <a:gd name="connsiteX3" fmla="*/ 0 w 6373052"/>
              <a:gd name="connsiteY3" fmla="*/ 2540334 h 2540334"/>
              <a:gd name="connsiteX4" fmla="*/ 4020884 w 6373052"/>
              <a:gd name="connsiteY4" fmla="*/ 0 h 254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3052" h="2540334">
                <a:moveTo>
                  <a:pt x="4020884" y="0"/>
                </a:moveTo>
                <a:lnTo>
                  <a:pt x="6373052" y="8069"/>
                </a:lnTo>
                <a:lnTo>
                  <a:pt x="6373052" y="2531136"/>
                </a:lnTo>
                <a:lnTo>
                  <a:pt x="0" y="2540334"/>
                </a:lnTo>
                <a:cubicBezTo>
                  <a:pt x="3928533" y="1236466"/>
                  <a:pt x="2683151" y="831427"/>
                  <a:pt x="4020884" y="0"/>
                </a:cubicBezTo>
                <a:close/>
              </a:path>
            </a:pathLst>
          </a:custGeom>
          <a:blipFill dpi="0" rotWithShape="1">
            <a:blip r:embed="rId6"/>
            <a:srcRect/>
            <a:stretch>
              <a:fillRect l="15039" t="-16000" r="-7271" b="-3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1730C9A-97F0-462D-A4BA-F3EF9378C33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098186" y="762621"/>
            <a:ext cx="2601435" cy="1041431"/>
          </a:xfrm>
          <a:prstGeom prst="rect">
            <a:avLst/>
          </a:prstGeom>
        </p:spPr>
      </p:pic>
      <p:sp>
        <p:nvSpPr>
          <p:cNvPr id="18" name="Text Placeholder 2">
            <a:extLst>
              <a:ext uri="{FF2B5EF4-FFF2-40B4-BE49-F238E27FC236}">
                <a16:creationId xmlns:a16="http://schemas.microsoft.com/office/drawing/2014/main" id="{0D648E57-E328-48A1-A9CE-3CCEDFD2F363}"/>
              </a:ext>
            </a:extLst>
          </p:cNvPr>
          <p:cNvSpPr>
            <a:spLocks noGrp="1"/>
          </p:cNvSpPr>
          <p:nvPr userDrawn="1">
            <p:ph type="body" sz="quarter" idx="12" hasCustomPrompt="1"/>
          </p:nvPr>
        </p:nvSpPr>
        <p:spPr>
          <a:xfrm>
            <a:off x="3939948" y="716565"/>
            <a:ext cx="4353152" cy="630237"/>
          </a:xfrm>
          <a:prstGeom prst="rect">
            <a:avLst/>
          </a:prstGeom>
        </p:spPr>
        <p:txBody>
          <a:bodyPr/>
          <a:lstStyle>
            <a:lvl1pPr marL="0" indent="0" algn="l">
              <a:buNone/>
              <a:defRPr sz="3200" b="1">
                <a:solidFill>
                  <a:schemeClr val="bg1"/>
                </a:solidFill>
                <a:latin typeface="Century Gothic" panose="020B0502020202020204" pitchFamily="34" charset="0"/>
              </a:defRPr>
            </a:lvl1pPr>
          </a:lstStyle>
          <a:p>
            <a:pPr lvl="0"/>
            <a:r>
              <a:rPr lang="en-US" dirty="0"/>
              <a:t>Presentation Name</a:t>
            </a:r>
          </a:p>
        </p:txBody>
      </p:sp>
      <p:sp>
        <p:nvSpPr>
          <p:cNvPr id="19" name="Text Placeholder 2">
            <a:extLst>
              <a:ext uri="{FF2B5EF4-FFF2-40B4-BE49-F238E27FC236}">
                <a16:creationId xmlns:a16="http://schemas.microsoft.com/office/drawing/2014/main" id="{F9FB8C73-55E2-4E41-8EF2-619A0A5D1D6E}"/>
              </a:ext>
            </a:extLst>
          </p:cNvPr>
          <p:cNvSpPr>
            <a:spLocks noGrp="1"/>
          </p:cNvSpPr>
          <p:nvPr userDrawn="1">
            <p:ph type="body" sz="quarter" idx="13" hasCustomPrompt="1"/>
          </p:nvPr>
        </p:nvSpPr>
        <p:spPr>
          <a:xfrm>
            <a:off x="3939948" y="1388814"/>
            <a:ext cx="4083844" cy="480209"/>
          </a:xfrm>
          <a:prstGeom prst="rect">
            <a:avLst/>
          </a:prstGeom>
        </p:spPr>
        <p:txBody>
          <a:bodyPr/>
          <a:lstStyle>
            <a:lvl1pPr marL="0" indent="0" algn="l">
              <a:buNone/>
              <a:defRPr sz="2800" b="0">
                <a:solidFill>
                  <a:schemeClr val="bg1"/>
                </a:solidFill>
                <a:latin typeface="Century Gothic" panose="020B0502020202020204" pitchFamily="34" charset="0"/>
              </a:defRPr>
            </a:lvl1pPr>
          </a:lstStyle>
          <a:p>
            <a:pPr lvl="0"/>
            <a:r>
              <a:rPr lang="en-US" dirty="0"/>
              <a:t>Presenter</a:t>
            </a:r>
          </a:p>
        </p:txBody>
      </p:sp>
      <p:pic>
        <p:nvPicPr>
          <p:cNvPr id="16" name="Graphic 15">
            <a:extLst>
              <a:ext uri="{FF2B5EF4-FFF2-40B4-BE49-F238E27FC236}">
                <a16:creationId xmlns:a16="http://schemas.microsoft.com/office/drawing/2014/main" id="{9D66BED1-DAA2-430E-B711-324614436220}"/>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46" r="269"/>
          <a:stretch/>
        </p:blipFill>
        <p:spPr>
          <a:xfrm>
            <a:off x="-16847" y="3052148"/>
            <a:ext cx="9160847" cy="2672580"/>
          </a:xfrm>
          <a:prstGeom prst="rect">
            <a:avLst/>
          </a:prstGeom>
        </p:spPr>
      </p:pic>
    </p:spTree>
    <p:extLst>
      <p:ext uri="{BB962C8B-B14F-4D97-AF65-F5344CB8AC3E}">
        <p14:creationId xmlns:p14="http://schemas.microsoft.com/office/powerpoint/2010/main" val="3483774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1">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79C3C0F4-2C1E-4280-A37C-D6444C35E7DA}"/>
              </a:ext>
            </a:extLst>
          </p:cNvPr>
          <p:cNvSpPr>
            <a:spLocks noGrp="1"/>
          </p:cNvSpPr>
          <p:nvPr>
            <p:ph type="body" sz="quarter" idx="10" hasCustomPrompt="1"/>
          </p:nvPr>
        </p:nvSpPr>
        <p:spPr>
          <a:xfrm>
            <a:off x="282318" y="336929"/>
            <a:ext cx="4881352" cy="631265"/>
          </a:xfrm>
          <a:prstGeom prst="rect">
            <a:avLst/>
          </a:prstGeom>
        </p:spPr>
        <p:txBody>
          <a:bodyPr/>
          <a:lstStyle>
            <a:lvl1pPr marL="0" indent="0">
              <a:buNone/>
              <a:defRPr sz="3800" b="1">
                <a:solidFill>
                  <a:schemeClr val="tx1"/>
                </a:solidFill>
                <a:latin typeface="Century Gothic" panose="020B0502020202020204" pitchFamily="34" charset="0"/>
              </a:defRPr>
            </a:lvl1pPr>
          </a:lstStyle>
          <a:p>
            <a:pPr lvl="0"/>
            <a:r>
              <a:rPr lang="en-US" dirty="0"/>
              <a:t>Slide Title</a:t>
            </a:r>
          </a:p>
        </p:txBody>
      </p:sp>
      <p:sp>
        <p:nvSpPr>
          <p:cNvPr id="21" name="Text Placeholder 2">
            <a:extLst>
              <a:ext uri="{FF2B5EF4-FFF2-40B4-BE49-F238E27FC236}">
                <a16:creationId xmlns:a16="http://schemas.microsoft.com/office/drawing/2014/main" id="{D175D8E6-C70A-43BF-93F9-12633BB8C8E2}"/>
              </a:ext>
            </a:extLst>
          </p:cNvPr>
          <p:cNvSpPr>
            <a:spLocks noGrp="1"/>
          </p:cNvSpPr>
          <p:nvPr>
            <p:ph type="body" sz="quarter" idx="12" hasCustomPrompt="1"/>
          </p:nvPr>
        </p:nvSpPr>
        <p:spPr>
          <a:xfrm>
            <a:off x="282320" y="1282706"/>
            <a:ext cx="8598921" cy="3014227"/>
          </a:xfrm>
          <a:prstGeom prst="rect">
            <a:avLst/>
          </a:prstGeom>
        </p:spPr>
        <p:txBody>
          <a:bodyPr>
            <a:normAutofit/>
          </a:bodyPr>
          <a:lstStyle>
            <a:lvl1pPr marL="0" indent="0">
              <a:buFontTx/>
              <a:buNone/>
              <a:defRPr sz="1600" b="0">
                <a:solidFill>
                  <a:schemeClr val="tx1"/>
                </a:solidFill>
                <a:latin typeface="Century Gothic" panose="020B0502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 Lorem ipsum dolor sit amet, consectetuer adipiscing elit. Maecenas porttitor congue massa. Fusce posuere, magna sed pulvinar ultricies, purus lectus malesuada libero, sit amet commodo magna eros quis urna.</a:t>
            </a:r>
          </a:p>
          <a:p>
            <a:pPr lvl="0"/>
            <a:endParaRPr lang="en-US" dirty="0"/>
          </a:p>
          <a:p>
            <a:pPr lvl="0"/>
            <a:r>
              <a:rPr lang="en-US" dirty="0"/>
              <a:t>Nunc viverra imperdiet enim. Fusce est. Vivamus a tellus.</a:t>
            </a:r>
          </a:p>
          <a:p>
            <a:pPr lvl="0"/>
            <a:endParaRPr lang="en-US" dirty="0"/>
          </a:p>
          <a:p>
            <a:pPr lvl="0"/>
            <a:r>
              <a:rPr lang="en-US" dirty="0"/>
              <a:t>Pellentesque habitant morbi tristique senectus et netus et malesuada fames ac turpis egestas. Proin pharetra nonummy pede. Mauris et orci.</a:t>
            </a:r>
          </a:p>
          <a:p>
            <a:pPr lvl="0"/>
            <a:endParaRPr lang="en-US" dirty="0"/>
          </a:p>
          <a:p>
            <a:pPr lvl="0"/>
            <a:endParaRPr lang="en-US" dirty="0"/>
          </a:p>
          <a:p>
            <a:pPr lvl="0"/>
            <a:endParaRPr lang="en-US" dirty="0"/>
          </a:p>
        </p:txBody>
      </p:sp>
      <p:grpSp>
        <p:nvGrpSpPr>
          <p:cNvPr id="35" name="Group 34">
            <a:extLst>
              <a:ext uri="{FF2B5EF4-FFF2-40B4-BE49-F238E27FC236}">
                <a16:creationId xmlns:a16="http://schemas.microsoft.com/office/drawing/2014/main" id="{310F2DBA-929A-4188-81EC-B4A9CFE73AE8}"/>
              </a:ext>
            </a:extLst>
          </p:cNvPr>
          <p:cNvGrpSpPr/>
          <p:nvPr userDrawn="1"/>
        </p:nvGrpSpPr>
        <p:grpSpPr>
          <a:xfrm>
            <a:off x="-1" y="5903308"/>
            <a:ext cx="9042397" cy="965202"/>
            <a:chOff x="752167" y="5672090"/>
            <a:chExt cx="11232381" cy="1198965"/>
          </a:xfrm>
        </p:grpSpPr>
        <p:pic>
          <p:nvPicPr>
            <p:cNvPr id="36" name="Graphic 35">
              <a:extLst>
                <a:ext uri="{FF2B5EF4-FFF2-40B4-BE49-F238E27FC236}">
                  <a16:creationId xmlns:a16="http://schemas.microsoft.com/office/drawing/2014/main" id="{E63C3120-785D-4331-8F3A-26C967FD11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318" b="43488"/>
            <a:stretch/>
          </p:blipFill>
          <p:spPr>
            <a:xfrm rot="10800000" flipV="1">
              <a:off x="752167" y="5672090"/>
              <a:ext cx="11152321" cy="1198965"/>
            </a:xfrm>
            <a:prstGeom prst="rect">
              <a:avLst/>
            </a:prstGeom>
          </p:spPr>
        </p:pic>
        <p:sp>
          <p:nvSpPr>
            <p:cNvPr id="37" name="Freeform: Shape 36">
              <a:extLst>
                <a:ext uri="{FF2B5EF4-FFF2-40B4-BE49-F238E27FC236}">
                  <a16:creationId xmlns:a16="http://schemas.microsoft.com/office/drawing/2014/main" id="{16B81B6E-CA9A-4FC7-AD8A-A2DFCD9860BD}"/>
                </a:ext>
              </a:extLst>
            </p:cNvPr>
            <p:cNvSpPr/>
            <p:nvPr userDrawn="1"/>
          </p:nvSpPr>
          <p:spPr>
            <a:xfrm>
              <a:off x="10508247" y="6050197"/>
              <a:ext cx="1431090" cy="807803"/>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005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B0ADC6D4-76E1-4426-B6FC-FFE03428A3A6}"/>
                </a:ext>
              </a:extLst>
            </p:cNvPr>
            <p:cNvSpPr/>
            <p:nvPr userDrawn="1"/>
          </p:nvSpPr>
          <p:spPr>
            <a:xfrm>
              <a:off x="10467960" y="5967635"/>
              <a:ext cx="1516588" cy="890365"/>
            </a:xfrm>
            <a:custGeom>
              <a:avLst/>
              <a:gdLst>
                <a:gd name="connsiteX0" fmla="*/ 983367 w 1966734"/>
                <a:gd name="connsiteY0" fmla="*/ 0 h 1154639"/>
                <a:gd name="connsiteX1" fmla="*/ 1966734 w 1966734"/>
                <a:gd name="connsiteY1" fmla="*/ 983367 h 1154639"/>
                <a:gd name="connsiteX2" fmla="*/ 1961657 w 1966734"/>
                <a:gd name="connsiteY2" fmla="*/ 1083911 h 1154639"/>
                <a:gd name="connsiteX3" fmla="*/ 1950862 w 1966734"/>
                <a:gd name="connsiteY3" fmla="*/ 1154639 h 1154639"/>
                <a:gd name="connsiteX4" fmla="*/ 1894215 w 1966734"/>
                <a:gd name="connsiteY4" fmla="*/ 1154639 h 1154639"/>
                <a:gd name="connsiteX5" fmla="*/ 1897960 w 1966734"/>
                <a:gd name="connsiteY5" fmla="*/ 1130102 h 1154639"/>
                <a:gd name="connsiteX6" fmla="*/ 1902706 w 1966734"/>
                <a:gd name="connsiteY6" fmla="*/ 1036105 h 1154639"/>
                <a:gd name="connsiteX7" fmla="*/ 983367 w 1966734"/>
                <a:gd name="connsiteY7" fmla="*/ 116766 h 1154639"/>
                <a:gd name="connsiteX8" fmla="*/ 64028 w 1966734"/>
                <a:gd name="connsiteY8" fmla="*/ 1036105 h 1154639"/>
                <a:gd name="connsiteX9" fmla="*/ 68774 w 1966734"/>
                <a:gd name="connsiteY9" fmla="*/ 1130102 h 1154639"/>
                <a:gd name="connsiteX10" fmla="*/ 72519 w 1966734"/>
                <a:gd name="connsiteY10" fmla="*/ 1154639 h 1154639"/>
                <a:gd name="connsiteX11" fmla="*/ 15872 w 1966734"/>
                <a:gd name="connsiteY11" fmla="*/ 1154639 h 1154639"/>
                <a:gd name="connsiteX12" fmla="*/ 5077 w 1966734"/>
                <a:gd name="connsiteY12" fmla="*/ 1083911 h 1154639"/>
                <a:gd name="connsiteX13" fmla="*/ 0 w 1966734"/>
                <a:gd name="connsiteY13" fmla="*/ 983367 h 1154639"/>
                <a:gd name="connsiteX14" fmla="*/ 983367 w 1966734"/>
                <a:gd name="connsiteY14" fmla="*/ 0 h 115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6734" h="1154639">
                  <a:moveTo>
                    <a:pt x="983367" y="0"/>
                  </a:moveTo>
                  <a:cubicBezTo>
                    <a:pt x="1526466" y="0"/>
                    <a:pt x="1966734" y="440268"/>
                    <a:pt x="1966734" y="983367"/>
                  </a:cubicBezTo>
                  <a:cubicBezTo>
                    <a:pt x="1966734" y="1017310"/>
                    <a:pt x="1965014" y="1050852"/>
                    <a:pt x="1961657" y="1083911"/>
                  </a:cubicBezTo>
                  <a:lnTo>
                    <a:pt x="1950862" y="1154639"/>
                  </a:lnTo>
                  <a:lnTo>
                    <a:pt x="1894215" y="1154639"/>
                  </a:lnTo>
                  <a:lnTo>
                    <a:pt x="1897960" y="1130102"/>
                  </a:lnTo>
                  <a:cubicBezTo>
                    <a:pt x="1901098" y="1099196"/>
                    <a:pt x="1902706" y="1067838"/>
                    <a:pt x="1902706" y="1036105"/>
                  </a:cubicBezTo>
                  <a:cubicBezTo>
                    <a:pt x="1902706" y="528368"/>
                    <a:pt x="1491104" y="116766"/>
                    <a:pt x="983367" y="116766"/>
                  </a:cubicBezTo>
                  <a:cubicBezTo>
                    <a:pt x="475630" y="116766"/>
                    <a:pt x="64028" y="528368"/>
                    <a:pt x="64028" y="1036105"/>
                  </a:cubicBezTo>
                  <a:cubicBezTo>
                    <a:pt x="64028" y="1067838"/>
                    <a:pt x="65636" y="1099196"/>
                    <a:pt x="68774" y="1130102"/>
                  </a:cubicBezTo>
                  <a:lnTo>
                    <a:pt x="72519" y="1154639"/>
                  </a:lnTo>
                  <a:lnTo>
                    <a:pt x="15872" y="1154639"/>
                  </a:lnTo>
                  <a:lnTo>
                    <a:pt x="5077" y="1083911"/>
                  </a:lnTo>
                  <a:cubicBezTo>
                    <a:pt x="1720" y="1050852"/>
                    <a:pt x="0" y="1017310"/>
                    <a:pt x="0" y="983367"/>
                  </a:cubicBezTo>
                  <a:cubicBezTo>
                    <a:pt x="0" y="440268"/>
                    <a:pt x="440268" y="0"/>
                    <a:pt x="983367" y="0"/>
                  </a:cubicBezTo>
                  <a:close/>
                </a:path>
              </a:pathLst>
            </a:cu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9" name="Picture 38" descr="Icon&#10;&#10;Description automatically generated">
              <a:extLst>
                <a:ext uri="{FF2B5EF4-FFF2-40B4-BE49-F238E27FC236}">
                  <a16:creationId xmlns:a16="http://schemas.microsoft.com/office/drawing/2014/main" id="{6F5D4852-7401-4BA9-9276-2B24C841342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664545" flipH="1">
              <a:off x="10907350" y="6171648"/>
              <a:ext cx="621560" cy="581444"/>
            </a:xfrm>
            <a:prstGeom prst="rect">
              <a:avLst/>
            </a:prstGeom>
          </p:spPr>
        </p:pic>
      </p:grpSp>
    </p:spTree>
    <p:extLst>
      <p:ext uri="{BB962C8B-B14F-4D97-AF65-F5344CB8AC3E}">
        <p14:creationId xmlns:p14="http://schemas.microsoft.com/office/powerpoint/2010/main" val="78696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2">
    <p:bg>
      <p:bgPr>
        <a:solidFill>
          <a:srgbClr val="005DB9"/>
        </a:solidFill>
        <a:effectLst/>
      </p:bgPr>
    </p:bg>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39808B41-D1CA-4939-95B8-E45ED77908CC}"/>
              </a:ext>
            </a:extLst>
          </p:cNvPr>
          <p:cNvSpPr>
            <a:spLocks noGrp="1"/>
          </p:cNvSpPr>
          <p:nvPr>
            <p:ph type="body" sz="quarter" idx="13" hasCustomPrompt="1"/>
          </p:nvPr>
        </p:nvSpPr>
        <p:spPr>
          <a:xfrm>
            <a:off x="2111890" y="1636990"/>
            <a:ext cx="5021896" cy="449139"/>
          </a:xfrm>
          <a:prstGeom prst="rect">
            <a:avLst/>
          </a:prstGeom>
        </p:spPr>
        <p:txBody>
          <a:bodyPr/>
          <a:lstStyle>
            <a:lvl1pPr marL="0" indent="0" algn="ctr">
              <a:buNone/>
              <a:defRPr sz="2800" b="1">
                <a:solidFill>
                  <a:srgbClr val="A3D55F"/>
                </a:solidFill>
                <a:latin typeface="Century Gothic" panose="020B0502020202020204" pitchFamily="34" charset="0"/>
              </a:defRPr>
            </a:lvl1pPr>
          </a:lstStyle>
          <a:p>
            <a:pPr lvl="0"/>
            <a:r>
              <a:rPr lang="en-US" dirty="0"/>
              <a:t>Slide Title</a:t>
            </a:r>
          </a:p>
        </p:txBody>
      </p:sp>
      <p:sp>
        <p:nvSpPr>
          <p:cNvPr id="28" name="Text Placeholder 2">
            <a:extLst>
              <a:ext uri="{FF2B5EF4-FFF2-40B4-BE49-F238E27FC236}">
                <a16:creationId xmlns:a16="http://schemas.microsoft.com/office/drawing/2014/main" id="{79F7E6C5-C629-437D-A2B5-8C3A34AA3C22}"/>
              </a:ext>
            </a:extLst>
          </p:cNvPr>
          <p:cNvSpPr>
            <a:spLocks noGrp="1"/>
          </p:cNvSpPr>
          <p:nvPr>
            <p:ph type="body" sz="quarter" idx="14" hasCustomPrompt="1"/>
          </p:nvPr>
        </p:nvSpPr>
        <p:spPr>
          <a:xfrm>
            <a:off x="546977" y="2385514"/>
            <a:ext cx="8151723" cy="1235402"/>
          </a:xfrm>
          <a:prstGeom prst="rect">
            <a:avLst/>
          </a:prstGeom>
        </p:spPr>
        <p:txBody>
          <a:bodyPr>
            <a:normAutofit/>
          </a:bodyPr>
          <a:lstStyle>
            <a:lvl1pPr marL="0" indent="0">
              <a:buFontTx/>
              <a:buNone/>
              <a:defRPr sz="1600" b="0">
                <a:solidFill>
                  <a:schemeClr val="bg1"/>
                </a:solidFill>
                <a:latin typeface="Century Gothic" panose="020B0502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 Lorem ipsum dolor sit amet, consectetuer adipiscing elit. Maecenas porttitor congue massa. Fusce posuere, magna sed pulvinar ultricies, purus lectus malesuada libero, sit amet commodo magna eros quis </a:t>
            </a:r>
            <a:r>
              <a:rPr lang="en-US" dirty="0" err="1"/>
              <a:t>urna</a:t>
            </a:r>
            <a:r>
              <a:rPr lang="en-US" dirty="0"/>
              <a:t>.</a:t>
            </a:r>
          </a:p>
          <a:p>
            <a:pPr lvl="0"/>
            <a:endParaRPr lang="en-US" dirty="0"/>
          </a:p>
          <a:p>
            <a:pPr lvl="0"/>
            <a:endParaRPr lang="en-US" dirty="0"/>
          </a:p>
          <a:p>
            <a:pPr lvl="0"/>
            <a:endParaRPr lang="en-US" dirty="0"/>
          </a:p>
        </p:txBody>
      </p:sp>
      <p:pic>
        <p:nvPicPr>
          <p:cNvPr id="35" name="Picture 34">
            <a:extLst>
              <a:ext uri="{FF2B5EF4-FFF2-40B4-BE49-F238E27FC236}">
                <a16:creationId xmlns:a16="http://schemas.microsoft.com/office/drawing/2014/main" id="{2466297D-3F05-4D55-9141-F6D9E12FF5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1973" y="5999148"/>
            <a:ext cx="1730873" cy="692920"/>
          </a:xfrm>
          <a:prstGeom prst="rect">
            <a:avLst/>
          </a:prstGeom>
        </p:spPr>
      </p:pic>
      <p:sp>
        <p:nvSpPr>
          <p:cNvPr id="38" name="Oval 37">
            <a:extLst>
              <a:ext uri="{FF2B5EF4-FFF2-40B4-BE49-F238E27FC236}">
                <a16:creationId xmlns:a16="http://schemas.microsoft.com/office/drawing/2014/main" id="{19E03290-07A5-46A5-8ACD-8AAB70690DB6}"/>
              </a:ext>
            </a:extLst>
          </p:cNvPr>
          <p:cNvSpPr/>
          <p:nvPr userDrawn="1"/>
        </p:nvSpPr>
        <p:spPr>
          <a:xfrm>
            <a:off x="1753960" y="4253750"/>
            <a:ext cx="1525268" cy="1525268"/>
          </a:xfrm>
          <a:prstGeom prst="ellipse">
            <a:avLst/>
          </a:pr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8">
            <a:extLst>
              <a:ext uri="{FF2B5EF4-FFF2-40B4-BE49-F238E27FC236}">
                <a16:creationId xmlns:a16="http://schemas.microsoft.com/office/drawing/2014/main" id="{8AA4C2D5-8C1B-4B6C-A0CC-8ACBF076A62C}"/>
              </a:ext>
            </a:extLst>
          </p:cNvPr>
          <p:cNvSpPr>
            <a:spLocks noGrp="1"/>
          </p:cNvSpPr>
          <p:nvPr>
            <p:ph type="pic" sz="quarter" idx="11"/>
          </p:nvPr>
        </p:nvSpPr>
        <p:spPr>
          <a:xfrm>
            <a:off x="1801397" y="4337393"/>
            <a:ext cx="1333965" cy="1357983"/>
          </a:xfrm>
          <a:prstGeom prst="ellipse">
            <a:avLst/>
          </a:prstGeom>
          <a:solidFill>
            <a:schemeClr val="bg1"/>
          </a:solidFill>
          <a:ln w="76200">
            <a:noFill/>
          </a:ln>
        </p:spPr>
        <p:txBody>
          <a:bodyPr/>
          <a:lstStyle/>
          <a:p>
            <a:endParaRPr lang="en-US" dirty="0"/>
          </a:p>
        </p:txBody>
      </p:sp>
      <p:pic>
        <p:nvPicPr>
          <p:cNvPr id="44" name="Graphic 43">
            <a:extLst>
              <a:ext uri="{FF2B5EF4-FFF2-40B4-BE49-F238E27FC236}">
                <a16:creationId xmlns:a16="http://schemas.microsoft.com/office/drawing/2014/main" id="{E583A5D3-1C69-4866-B42C-F5C582B2AE2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52032"/>
          <a:stretch/>
        </p:blipFill>
        <p:spPr>
          <a:xfrm rot="10800000">
            <a:off x="-272280" y="5834"/>
            <a:ext cx="6945358" cy="1051873"/>
          </a:xfrm>
          <a:prstGeom prst="rect">
            <a:avLst/>
          </a:prstGeom>
        </p:spPr>
      </p:pic>
      <p:sp>
        <p:nvSpPr>
          <p:cNvPr id="45" name="Oval 44">
            <a:extLst>
              <a:ext uri="{FF2B5EF4-FFF2-40B4-BE49-F238E27FC236}">
                <a16:creationId xmlns:a16="http://schemas.microsoft.com/office/drawing/2014/main" id="{8C5052FB-2FFF-4C33-819C-8E16C0AB7D3B}"/>
              </a:ext>
            </a:extLst>
          </p:cNvPr>
          <p:cNvSpPr/>
          <p:nvPr userDrawn="1"/>
        </p:nvSpPr>
        <p:spPr>
          <a:xfrm>
            <a:off x="3857580" y="4253750"/>
            <a:ext cx="1525268" cy="1525268"/>
          </a:xfrm>
          <a:prstGeom prst="ellipse">
            <a:avLst/>
          </a:pr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Picture Placeholder 8">
            <a:extLst>
              <a:ext uri="{FF2B5EF4-FFF2-40B4-BE49-F238E27FC236}">
                <a16:creationId xmlns:a16="http://schemas.microsoft.com/office/drawing/2014/main" id="{09BF4AF0-9E10-4B6C-81F2-468B87357D67}"/>
              </a:ext>
            </a:extLst>
          </p:cNvPr>
          <p:cNvSpPr>
            <a:spLocks noGrp="1"/>
          </p:cNvSpPr>
          <p:nvPr>
            <p:ph type="pic" sz="quarter" idx="15"/>
          </p:nvPr>
        </p:nvSpPr>
        <p:spPr>
          <a:xfrm>
            <a:off x="3905017" y="4337393"/>
            <a:ext cx="1333965" cy="1357983"/>
          </a:xfrm>
          <a:prstGeom prst="ellipse">
            <a:avLst/>
          </a:prstGeom>
          <a:solidFill>
            <a:schemeClr val="bg1"/>
          </a:solidFill>
          <a:ln w="76200">
            <a:noFill/>
          </a:ln>
        </p:spPr>
        <p:txBody>
          <a:bodyPr/>
          <a:lstStyle/>
          <a:p>
            <a:endParaRPr lang="en-US" dirty="0"/>
          </a:p>
        </p:txBody>
      </p:sp>
      <p:sp>
        <p:nvSpPr>
          <p:cNvPr id="47" name="Oval 46">
            <a:extLst>
              <a:ext uri="{FF2B5EF4-FFF2-40B4-BE49-F238E27FC236}">
                <a16:creationId xmlns:a16="http://schemas.microsoft.com/office/drawing/2014/main" id="{4A682C16-DBA9-4C18-9235-63C7869C004C}"/>
              </a:ext>
            </a:extLst>
          </p:cNvPr>
          <p:cNvSpPr/>
          <p:nvPr userDrawn="1"/>
        </p:nvSpPr>
        <p:spPr>
          <a:xfrm>
            <a:off x="5913763" y="4253750"/>
            <a:ext cx="1525268" cy="1525268"/>
          </a:xfrm>
          <a:prstGeom prst="ellipse">
            <a:avLst/>
          </a:pr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Picture Placeholder 8">
            <a:extLst>
              <a:ext uri="{FF2B5EF4-FFF2-40B4-BE49-F238E27FC236}">
                <a16:creationId xmlns:a16="http://schemas.microsoft.com/office/drawing/2014/main" id="{63647921-42B3-4F81-BAD6-D7A7A1D26E6C}"/>
              </a:ext>
            </a:extLst>
          </p:cNvPr>
          <p:cNvSpPr>
            <a:spLocks noGrp="1"/>
          </p:cNvSpPr>
          <p:nvPr>
            <p:ph type="pic" sz="quarter" idx="16"/>
          </p:nvPr>
        </p:nvSpPr>
        <p:spPr>
          <a:xfrm>
            <a:off x="5961200" y="4337393"/>
            <a:ext cx="1333965" cy="1357983"/>
          </a:xfrm>
          <a:prstGeom prst="ellipse">
            <a:avLst/>
          </a:prstGeom>
          <a:solidFill>
            <a:schemeClr val="bg1"/>
          </a:solidFill>
          <a:ln w="76200">
            <a:noFill/>
          </a:ln>
        </p:spPr>
        <p:txBody>
          <a:bodyPr/>
          <a:lstStyle/>
          <a:p>
            <a:endParaRPr lang="en-US" dirty="0"/>
          </a:p>
        </p:txBody>
      </p:sp>
    </p:spTree>
    <p:extLst>
      <p:ext uri="{BB962C8B-B14F-4D97-AF65-F5344CB8AC3E}">
        <p14:creationId xmlns:p14="http://schemas.microsoft.com/office/powerpoint/2010/main" val="365556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3">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6FFAB522-A095-46BC-A230-F32D77DE9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263" r="11796"/>
          <a:stretch/>
        </p:blipFill>
        <p:spPr>
          <a:xfrm rot="10800000">
            <a:off x="-2" y="1068614"/>
            <a:ext cx="9144001" cy="3389086"/>
          </a:xfrm>
          <a:prstGeom prst="rect">
            <a:avLst/>
          </a:prstGeom>
        </p:spPr>
      </p:pic>
      <p:sp>
        <p:nvSpPr>
          <p:cNvPr id="17" name="Freeform: Shape 16">
            <a:extLst>
              <a:ext uri="{FF2B5EF4-FFF2-40B4-BE49-F238E27FC236}">
                <a16:creationId xmlns:a16="http://schemas.microsoft.com/office/drawing/2014/main" id="{C2E94FAB-7A0D-407D-A869-F92927753AAD}"/>
              </a:ext>
            </a:extLst>
          </p:cNvPr>
          <p:cNvSpPr/>
          <p:nvPr userDrawn="1"/>
        </p:nvSpPr>
        <p:spPr>
          <a:xfrm>
            <a:off x="7221973" y="5607563"/>
            <a:ext cx="1639751" cy="1234113"/>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dirty="0"/>
          </a:p>
        </p:txBody>
      </p:sp>
      <p:sp>
        <p:nvSpPr>
          <p:cNvPr id="12" name="Text Placeholder 2">
            <a:extLst>
              <a:ext uri="{FF2B5EF4-FFF2-40B4-BE49-F238E27FC236}">
                <a16:creationId xmlns:a16="http://schemas.microsoft.com/office/drawing/2014/main" id="{F0AED406-41AA-4E7E-BADA-910619EE1132}"/>
              </a:ext>
            </a:extLst>
          </p:cNvPr>
          <p:cNvSpPr>
            <a:spLocks noGrp="1"/>
          </p:cNvSpPr>
          <p:nvPr>
            <p:ph type="body" sz="quarter" idx="12" hasCustomPrompt="1"/>
          </p:nvPr>
        </p:nvSpPr>
        <p:spPr>
          <a:xfrm>
            <a:off x="3699248" y="852276"/>
            <a:ext cx="5162475" cy="530813"/>
          </a:xfrm>
          <a:prstGeom prst="rect">
            <a:avLst/>
          </a:prstGeom>
        </p:spPr>
        <p:txBody>
          <a:bodyPr/>
          <a:lstStyle>
            <a:lvl1pPr marL="0" indent="0" algn="ctr">
              <a:buNone/>
              <a:defRPr sz="2800" b="0">
                <a:solidFill>
                  <a:schemeClr val="tx1"/>
                </a:solidFill>
                <a:latin typeface="Century Gothic" panose="020B0502020202020204" pitchFamily="34" charset="0"/>
              </a:defRPr>
            </a:lvl1pPr>
          </a:lstStyle>
          <a:p>
            <a:pPr lvl="0"/>
            <a:r>
              <a:rPr lang="en-US" dirty="0"/>
              <a:t>Slide Title</a:t>
            </a:r>
          </a:p>
        </p:txBody>
      </p:sp>
      <p:sp>
        <p:nvSpPr>
          <p:cNvPr id="13" name="Text Placeholder 2">
            <a:extLst>
              <a:ext uri="{FF2B5EF4-FFF2-40B4-BE49-F238E27FC236}">
                <a16:creationId xmlns:a16="http://schemas.microsoft.com/office/drawing/2014/main" id="{151D37B4-F5D2-4104-B50F-63A291D47F6E}"/>
              </a:ext>
            </a:extLst>
          </p:cNvPr>
          <p:cNvSpPr>
            <a:spLocks noGrp="1"/>
          </p:cNvSpPr>
          <p:nvPr>
            <p:ph type="body" sz="quarter" idx="13" hasCustomPrompt="1"/>
          </p:nvPr>
        </p:nvSpPr>
        <p:spPr>
          <a:xfrm>
            <a:off x="3716393" y="1663928"/>
            <a:ext cx="5162475" cy="3517672"/>
          </a:xfrm>
          <a:prstGeom prst="rect">
            <a:avLst/>
          </a:prstGeom>
        </p:spPr>
        <p:txBody>
          <a:bodyPr>
            <a:normAutofit/>
          </a:bodyPr>
          <a:lstStyle>
            <a:lvl1pPr marL="0" indent="0">
              <a:buFontTx/>
              <a:buNone/>
              <a:defRPr sz="1600" b="0" baseline="0">
                <a:solidFill>
                  <a:schemeClr val="tx1"/>
                </a:solidFill>
                <a:latin typeface="Century Gothic" panose="020B0502020202020204"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 Lorem ipsum dolor sit amet, consectetuer adipiscing elit. Maecenas porttitor congue massa. Fusce posuere, magna sed pulvinar ultricies, purus lectus malesuada libero, sit amet commodo magna eros quis urna.</a:t>
            </a:r>
          </a:p>
          <a:p>
            <a:pPr lvl="0"/>
            <a:r>
              <a:rPr lang="en-US" dirty="0"/>
              <a:t>Nunc viverra imperdiet enim. Fusce est. Vivamus a tellus.</a:t>
            </a:r>
          </a:p>
          <a:p>
            <a:pPr lvl="0"/>
            <a:r>
              <a:rPr lang="en-US" dirty="0" err="1"/>
              <a:t>Pellentesque</a:t>
            </a:r>
            <a:r>
              <a:rPr lang="en-US" dirty="0"/>
              <a:t> habitant morbi tristique senectus et netus et malesuada fames ac turpis egestas. Proin pharetra nonummy pede. Mauris et </a:t>
            </a:r>
            <a:r>
              <a:rPr lang="en-US" dirty="0" err="1"/>
              <a:t>orci</a:t>
            </a:r>
            <a:endParaRPr lang="en-US" dirty="0"/>
          </a:p>
        </p:txBody>
      </p:sp>
      <p:sp>
        <p:nvSpPr>
          <p:cNvPr id="15" name="Oval 14">
            <a:extLst>
              <a:ext uri="{FF2B5EF4-FFF2-40B4-BE49-F238E27FC236}">
                <a16:creationId xmlns:a16="http://schemas.microsoft.com/office/drawing/2014/main" id="{334499D8-E19F-46BB-899F-085AC3516C99}"/>
              </a:ext>
            </a:extLst>
          </p:cNvPr>
          <p:cNvSpPr/>
          <p:nvPr userDrawn="1"/>
        </p:nvSpPr>
        <p:spPr>
          <a:xfrm>
            <a:off x="459387" y="1663928"/>
            <a:ext cx="3064439" cy="3064439"/>
          </a:xfrm>
          <a:prstGeom prst="ellipse">
            <a:avLst/>
          </a:prstGeom>
          <a:solidFill>
            <a:srgbClr val="005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8">
            <a:extLst>
              <a:ext uri="{FF2B5EF4-FFF2-40B4-BE49-F238E27FC236}">
                <a16:creationId xmlns:a16="http://schemas.microsoft.com/office/drawing/2014/main" id="{676447F8-4506-4313-B25B-F5A159497D42}"/>
              </a:ext>
            </a:extLst>
          </p:cNvPr>
          <p:cNvSpPr>
            <a:spLocks noGrp="1"/>
          </p:cNvSpPr>
          <p:nvPr>
            <p:ph type="pic" sz="quarter" idx="11"/>
          </p:nvPr>
        </p:nvSpPr>
        <p:spPr>
          <a:xfrm>
            <a:off x="541277" y="1815591"/>
            <a:ext cx="2755795" cy="2755795"/>
          </a:xfrm>
          <a:prstGeom prst="ellipse">
            <a:avLst/>
          </a:prstGeom>
          <a:solidFill>
            <a:schemeClr val="bg1"/>
          </a:solidFill>
          <a:ln w="76200">
            <a:noFill/>
          </a:ln>
        </p:spPr>
        <p:txBody>
          <a:bodyPr/>
          <a:lstStyle/>
          <a:p>
            <a:endParaRPr lang="en-US"/>
          </a:p>
        </p:txBody>
      </p:sp>
      <p:pic>
        <p:nvPicPr>
          <p:cNvPr id="24" name="Picture 23" descr="A picture containing text&#10;&#10;Description automatically generated">
            <a:extLst>
              <a:ext uri="{FF2B5EF4-FFF2-40B4-BE49-F238E27FC236}">
                <a16:creationId xmlns:a16="http://schemas.microsoft.com/office/drawing/2014/main" id="{CA5908A9-0FBB-487B-8609-E4749627B7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08755" y="5764412"/>
            <a:ext cx="2135214" cy="1039948"/>
          </a:xfrm>
          <a:prstGeom prst="rect">
            <a:avLst/>
          </a:prstGeom>
        </p:spPr>
      </p:pic>
    </p:spTree>
    <p:extLst>
      <p:ext uri="{BB962C8B-B14F-4D97-AF65-F5344CB8AC3E}">
        <p14:creationId xmlns:p14="http://schemas.microsoft.com/office/powerpoint/2010/main" val="204109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1-1">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587AFAA-124D-4376-8786-4960D3F18556}"/>
              </a:ext>
            </a:extLst>
          </p:cNvPr>
          <p:cNvSpPr>
            <a:spLocks noGrp="1"/>
          </p:cNvSpPr>
          <p:nvPr>
            <p:ph type="body" sz="quarter" idx="12" hasCustomPrompt="1"/>
          </p:nvPr>
        </p:nvSpPr>
        <p:spPr>
          <a:xfrm>
            <a:off x="4691568" y="5466103"/>
            <a:ext cx="4083844" cy="630237"/>
          </a:xfrm>
          <a:prstGeom prst="rect">
            <a:avLst/>
          </a:prstGeom>
        </p:spPr>
        <p:txBody>
          <a:bodyPr/>
          <a:lstStyle>
            <a:lvl1pPr marL="0" indent="0" algn="r">
              <a:buNone/>
              <a:defRPr sz="4000" b="1">
                <a:solidFill>
                  <a:schemeClr val="tx1">
                    <a:lumMod val="65000"/>
                    <a:lumOff val="35000"/>
                  </a:schemeClr>
                </a:solidFill>
                <a:latin typeface="Century Gothic" panose="020B0502020202020204" pitchFamily="34" charset="0"/>
              </a:defRPr>
            </a:lvl1pPr>
          </a:lstStyle>
          <a:p>
            <a:pPr lvl="0"/>
            <a:r>
              <a:rPr lang="en-US" dirty="0"/>
              <a:t>Thank you</a:t>
            </a:r>
          </a:p>
        </p:txBody>
      </p:sp>
      <p:pic>
        <p:nvPicPr>
          <p:cNvPr id="8" name="Graphic 7">
            <a:extLst>
              <a:ext uri="{FF2B5EF4-FFF2-40B4-BE49-F238E27FC236}">
                <a16:creationId xmlns:a16="http://schemas.microsoft.com/office/drawing/2014/main" id="{3CFF32B9-03C6-443D-A640-FA09FAF5CA2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36584"/>
          <a:stretch/>
        </p:blipFill>
        <p:spPr>
          <a:xfrm>
            <a:off x="279319" y="98799"/>
            <a:ext cx="8864681" cy="3310106"/>
          </a:xfrm>
          <a:prstGeom prst="rect">
            <a:avLst/>
          </a:prstGeom>
        </p:spPr>
      </p:pic>
      <p:sp>
        <p:nvSpPr>
          <p:cNvPr id="9" name="Freeform: Shape 8">
            <a:extLst>
              <a:ext uri="{FF2B5EF4-FFF2-40B4-BE49-F238E27FC236}">
                <a16:creationId xmlns:a16="http://schemas.microsoft.com/office/drawing/2014/main" id="{4B7CB1E4-3FD4-4A4F-80F8-BDA90342A6A6}"/>
              </a:ext>
            </a:extLst>
          </p:cNvPr>
          <p:cNvSpPr/>
          <p:nvPr userDrawn="1"/>
        </p:nvSpPr>
        <p:spPr>
          <a:xfrm rot="5400000">
            <a:off x="-1257096" y="1309010"/>
            <a:ext cx="6765177" cy="4250987"/>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A3D5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v</a:t>
            </a:r>
          </a:p>
        </p:txBody>
      </p:sp>
      <p:sp>
        <p:nvSpPr>
          <p:cNvPr id="12" name="Freeform: Shape 11">
            <a:extLst>
              <a:ext uri="{FF2B5EF4-FFF2-40B4-BE49-F238E27FC236}">
                <a16:creationId xmlns:a16="http://schemas.microsoft.com/office/drawing/2014/main" id="{8BC1B829-928D-41D1-B249-8FAEFD9AA1C0}"/>
              </a:ext>
            </a:extLst>
          </p:cNvPr>
          <p:cNvSpPr/>
          <p:nvPr userDrawn="1"/>
        </p:nvSpPr>
        <p:spPr>
          <a:xfrm rot="5400000">
            <a:off x="-1276279" y="1451628"/>
            <a:ext cx="6518308" cy="3965752"/>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82286F0C-434B-4C66-A8B9-03C8B32E8683}"/>
              </a:ext>
            </a:extLst>
          </p:cNvPr>
          <p:cNvSpPr/>
          <p:nvPr userDrawn="1"/>
        </p:nvSpPr>
        <p:spPr>
          <a:xfrm rot="5400000">
            <a:off x="-1300216" y="1582956"/>
            <a:ext cx="6303526" cy="3703095"/>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005D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4" name="Picture 13">
            <a:extLst>
              <a:ext uri="{FF2B5EF4-FFF2-40B4-BE49-F238E27FC236}">
                <a16:creationId xmlns:a16="http://schemas.microsoft.com/office/drawing/2014/main" id="{691778C9-8A0B-44BC-BC66-EA11A70E067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79319" y="2685359"/>
            <a:ext cx="3042441" cy="1217979"/>
          </a:xfrm>
          <a:prstGeom prst="rect">
            <a:avLst/>
          </a:prstGeom>
        </p:spPr>
      </p:pic>
    </p:spTree>
    <p:extLst>
      <p:ext uri="{BB962C8B-B14F-4D97-AF65-F5344CB8AC3E}">
        <p14:creationId xmlns:p14="http://schemas.microsoft.com/office/powerpoint/2010/main" val="32969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1-1">
    <p:bg>
      <p:bgPr>
        <a:solidFill>
          <a:srgbClr val="BD302C"/>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2437728-B2F8-493D-808F-9EBAF362E5C5}"/>
              </a:ext>
            </a:extLst>
          </p:cNvPr>
          <p:cNvSpPr>
            <a:spLocks noGrp="1"/>
          </p:cNvSpPr>
          <p:nvPr>
            <p:ph type="body" sz="quarter" idx="12" hasCustomPrompt="1"/>
          </p:nvPr>
        </p:nvSpPr>
        <p:spPr>
          <a:xfrm>
            <a:off x="4691568" y="5466103"/>
            <a:ext cx="4083844" cy="630237"/>
          </a:xfrm>
          <a:prstGeom prst="rect">
            <a:avLst/>
          </a:prstGeom>
        </p:spPr>
        <p:txBody>
          <a:bodyPr/>
          <a:lstStyle>
            <a:lvl1pPr marL="0" indent="0" algn="r">
              <a:buNone/>
              <a:defRPr sz="3200" b="1">
                <a:solidFill>
                  <a:schemeClr val="bg1"/>
                </a:solidFill>
                <a:latin typeface="Century Gothic" panose="020B0502020202020204" pitchFamily="34" charset="0"/>
              </a:defRPr>
            </a:lvl1pPr>
          </a:lstStyle>
          <a:p>
            <a:pPr lvl="0"/>
            <a:r>
              <a:rPr lang="en-US" dirty="0"/>
              <a:t>Presentation Name</a:t>
            </a:r>
          </a:p>
        </p:txBody>
      </p:sp>
      <p:sp>
        <p:nvSpPr>
          <p:cNvPr id="14" name="Text Placeholder 2">
            <a:extLst>
              <a:ext uri="{FF2B5EF4-FFF2-40B4-BE49-F238E27FC236}">
                <a16:creationId xmlns:a16="http://schemas.microsoft.com/office/drawing/2014/main" id="{7D80DD5C-FB76-4DD1-99B9-0BE76AF982E1}"/>
              </a:ext>
            </a:extLst>
          </p:cNvPr>
          <p:cNvSpPr>
            <a:spLocks noGrp="1"/>
          </p:cNvSpPr>
          <p:nvPr>
            <p:ph type="body" sz="quarter" idx="13" hasCustomPrompt="1"/>
          </p:nvPr>
        </p:nvSpPr>
        <p:spPr>
          <a:xfrm>
            <a:off x="4691568" y="6085967"/>
            <a:ext cx="4083844" cy="480209"/>
          </a:xfrm>
          <a:prstGeom prst="rect">
            <a:avLst/>
          </a:prstGeom>
        </p:spPr>
        <p:txBody>
          <a:bodyPr/>
          <a:lstStyle>
            <a:lvl1pPr marL="0" indent="0" algn="r">
              <a:buNone/>
              <a:defRPr sz="2800" b="0">
                <a:solidFill>
                  <a:schemeClr val="bg1"/>
                </a:solidFill>
                <a:latin typeface="Century Gothic" panose="020B0502020202020204" pitchFamily="34" charset="0"/>
              </a:defRPr>
            </a:lvl1pPr>
          </a:lstStyle>
          <a:p>
            <a:pPr lvl="0"/>
            <a:r>
              <a:rPr lang="en-US" dirty="0"/>
              <a:t>Presenter</a:t>
            </a:r>
          </a:p>
        </p:txBody>
      </p:sp>
      <p:pic>
        <p:nvPicPr>
          <p:cNvPr id="15" name="Graphic 14">
            <a:extLst>
              <a:ext uri="{FF2B5EF4-FFF2-40B4-BE49-F238E27FC236}">
                <a16:creationId xmlns:a16="http://schemas.microsoft.com/office/drawing/2014/main" id="{95BD7776-A394-496A-8619-8ECCEBDCB3C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75" r="1"/>
          <a:stretch/>
        </p:blipFill>
        <p:spPr>
          <a:xfrm rot="10800000">
            <a:off x="293386" y="81100"/>
            <a:ext cx="8850612" cy="3304398"/>
          </a:xfrm>
          <a:prstGeom prst="rect">
            <a:avLst/>
          </a:prstGeom>
        </p:spPr>
      </p:pic>
      <p:sp>
        <p:nvSpPr>
          <p:cNvPr id="16" name="Freeform: Shape 15">
            <a:extLst>
              <a:ext uri="{FF2B5EF4-FFF2-40B4-BE49-F238E27FC236}">
                <a16:creationId xmlns:a16="http://schemas.microsoft.com/office/drawing/2014/main" id="{39566FBF-D7EC-46C6-9639-D57D0869D075}"/>
              </a:ext>
            </a:extLst>
          </p:cNvPr>
          <p:cNvSpPr/>
          <p:nvPr userDrawn="1"/>
        </p:nvSpPr>
        <p:spPr>
          <a:xfrm rot="5400000">
            <a:off x="-1257096" y="1309010"/>
            <a:ext cx="6765177" cy="4250987"/>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F2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v</a:t>
            </a:r>
          </a:p>
        </p:txBody>
      </p:sp>
      <p:sp>
        <p:nvSpPr>
          <p:cNvPr id="19" name="Freeform: Shape 18">
            <a:extLst>
              <a:ext uri="{FF2B5EF4-FFF2-40B4-BE49-F238E27FC236}">
                <a16:creationId xmlns:a16="http://schemas.microsoft.com/office/drawing/2014/main" id="{FA500655-405C-483A-B969-1278F3EE0BA7}"/>
              </a:ext>
            </a:extLst>
          </p:cNvPr>
          <p:cNvSpPr/>
          <p:nvPr userDrawn="1"/>
        </p:nvSpPr>
        <p:spPr>
          <a:xfrm rot="5400000">
            <a:off x="-1276279" y="1451628"/>
            <a:ext cx="6518308" cy="3965752"/>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Picture Placeholder 8">
            <a:extLst>
              <a:ext uri="{FF2B5EF4-FFF2-40B4-BE49-F238E27FC236}">
                <a16:creationId xmlns:a16="http://schemas.microsoft.com/office/drawing/2014/main" id="{EDE49283-B6C5-4113-802A-DC8D090046F0}"/>
              </a:ext>
            </a:extLst>
          </p:cNvPr>
          <p:cNvSpPr>
            <a:spLocks noGrp="1"/>
          </p:cNvSpPr>
          <p:nvPr>
            <p:ph type="pic" sz="quarter" idx="14"/>
          </p:nvPr>
        </p:nvSpPr>
        <p:spPr>
          <a:xfrm rot="10800000" flipV="1">
            <a:off x="-3" y="328397"/>
            <a:ext cx="3579227" cy="6201924"/>
          </a:xfrm>
          <a:custGeom>
            <a:avLst/>
            <a:gdLst>
              <a:gd name="connsiteX0" fmla="*/ 3096020 w 3637865"/>
              <a:gd name="connsiteY0" fmla="*/ 0 h 6303528"/>
              <a:gd name="connsiteX1" fmla="*/ 3412570 w 3637865"/>
              <a:gd name="connsiteY1" fmla="*/ 16272 h 6303528"/>
              <a:gd name="connsiteX2" fmla="*/ 3637865 w 3637865"/>
              <a:gd name="connsiteY2" fmla="*/ 51276 h 6303528"/>
              <a:gd name="connsiteX3" fmla="*/ 3637865 w 3637865"/>
              <a:gd name="connsiteY3" fmla="*/ 6252253 h 6303528"/>
              <a:gd name="connsiteX4" fmla="*/ 3412570 w 3637865"/>
              <a:gd name="connsiteY4" fmla="*/ 6287256 h 6303528"/>
              <a:gd name="connsiteX5" fmla="*/ 3096020 w 3637865"/>
              <a:gd name="connsiteY5" fmla="*/ 6303528 h 6303528"/>
              <a:gd name="connsiteX6" fmla="*/ 0 w 3637865"/>
              <a:gd name="connsiteY6" fmla="*/ 3151764 h 6303528"/>
              <a:gd name="connsiteX7" fmla="*/ 3096020 w 3637865"/>
              <a:gd name="connsiteY7" fmla="*/ 0 h 630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865" h="6303528">
                <a:moveTo>
                  <a:pt x="3096020" y="0"/>
                </a:moveTo>
                <a:cubicBezTo>
                  <a:pt x="3202888" y="0"/>
                  <a:pt x="3308491" y="5512"/>
                  <a:pt x="3412570" y="16272"/>
                </a:cubicBezTo>
                <a:lnTo>
                  <a:pt x="3637865" y="51276"/>
                </a:lnTo>
                <a:lnTo>
                  <a:pt x="3637865" y="6252253"/>
                </a:lnTo>
                <a:lnTo>
                  <a:pt x="3412570" y="6287256"/>
                </a:lnTo>
                <a:cubicBezTo>
                  <a:pt x="3308491" y="6298016"/>
                  <a:pt x="3202888" y="6303528"/>
                  <a:pt x="3096020" y="6303528"/>
                </a:cubicBezTo>
                <a:cubicBezTo>
                  <a:pt x="1386135" y="6303528"/>
                  <a:pt x="0" y="4892435"/>
                  <a:pt x="0" y="3151764"/>
                </a:cubicBezTo>
                <a:cubicBezTo>
                  <a:pt x="0" y="1411093"/>
                  <a:pt x="1386135" y="0"/>
                  <a:pt x="3096020" y="0"/>
                </a:cubicBezTo>
                <a:close/>
              </a:path>
            </a:pathLst>
          </a:custGeom>
          <a:blipFill dpi="0" rotWithShape="0">
            <a:blip r:embed="rId4"/>
            <a:srcRect/>
            <a:stretch>
              <a:fillRect l="-65000" r="-85000"/>
            </a:stretch>
          </a:blipFill>
        </p:spPr>
        <p:txBody>
          <a:bodyPr wrap="square">
            <a:noAutofit/>
          </a:bodyPr>
          <a:lstStyle/>
          <a:p>
            <a:endParaRPr lang="en-US" dirty="0"/>
          </a:p>
        </p:txBody>
      </p:sp>
      <p:pic>
        <p:nvPicPr>
          <p:cNvPr id="22" name="Picture 21">
            <a:extLst>
              <a:ext uri="{FF2B5EF4-FFF2-40B4-BE49-F238E27FC236}">
                <a16:creationId xmlns:a16="http://schemas.microsoft.com/office/drawing/2014/main" id="{20015E8A-3088-4962-98FC-51C1633E538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388100" y="4363112"/>
            <a:ext cx="2387312" cy="955712"/>
          </a:xfrm>
          <a:prstGeom prst="rect">
            <a:avLst/>
          </a:prstGeom>
        </p:spPr>
      </p:pic>
    </p:spTree>
    <p:extLst>
      <p:ext uri="{BB962C8B-B14F-4D97-AF65-F5344CB8AC3E}">
        <p14:creationId xmlns:p14="http://schemas.microsoft.com/office/powerpoint/2010/main" val="29307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1-2">
    <p:bg>
      <p:bgPr>
        <a:solidFill>
          <a:srgbClr val="BD302C"/>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2437728-B2F8-493D-808F-9EBAF362E5C5}"/>
              </a:ext>
            </a:extLst>
          </p:cNvPr>
          <p:cNvSpPr>
            <a:spLocks noGrp="1"/>
          </p:cNvSpPr>
          <p:nvPr>
            <p:ph type="body" sz="quarter" idx="12" hasCustomPrompt="1"/>
          </p:nvPr>
        </p:nvSpPr>
        <p:spPr>
          <a:xfrm>
            <a:off x="4691568" y="5466103"/>
            <a:ext cx="4083844" cy="630237"/>
          </a:xfrm>
          <a:prstGeom prst="rect">
            <a:avLst/>
          </a:prstGeom>
        </p:spPr>
        <p:txBody>
          <a:bodyPr/>
          <a:lstStyle>
            <a:lvl1pPr marL="0" indent="0" algn="r">
              <a:buNone/>
              <a:defRPr sz="3200" b="1">
                <a:solidFill>
                  <a:schemeClr val="bg1"/>
                </a:solidFill>
                <a:latin typeface="Century Gothic" panose="020B0502020202020204" pitchFamily="34" charset="0"/>
              </a:defRPr>
            </a:lvl1pPr>
          </a:lstStyle>
          <a:p>
            <a:pPr lvl="0"/>
            <a:r>
              <a:rPr lang="en-US" dirty="0"/>
              <a:t>Presentation Name</a:t>
            </a:r>
          </a:p>
        </p:txBody>
      </p:sp>
      <p:sp>
        <p:nvSpPr>
          <p:cNvPr id="14" name="Text Placeholder 2">
            <a:extLst>
              <a:ext uri="{FF2B5EF4-FFF2-40B4-BE49-F238E27FC236}">
                <a16:creationId xmlns:a16="http://schemas.microsoft.com/office/drawing/2014/main" id="{7D80DD5C-FB76-4DD1-99B9-0BE76AF982E1}"/>
              </a:ext>
            </a:extLst>
          </p:cNvPr>
          <p:cNvSpPr>
            <a:spLocks noGrp="1"/>
          </p:cNvSpPr>
          <p:nvPr>
            <p:ph type="body" sz="quarter" idx="13" hasCustomPrompt="1"/>
          </p:nvPr>
        </p:nvSpPr>
        <p:spPr>
          <a:xfrm>
            <a:off x="4691568" y="6085967"/>
            <a:ext cx="4083844" cy="480209"/>
          </a:xfrm>
          <a:prstGeom prst="rect">
            <a:avLst/>
          </a:prstGeom>
        </p:spPr>
        <p:txBody>
          <a:bodyPr/>
          <a:lstStyle>
            <a:lvl1pPr marL="0" indent="0" algn="r">
              <a:buNone/>
              <a:defRPr sz="2800" b="0">
                <a:solidFill>
                  <a:schemeClr val="bg1"/>
                </a:solidFill>
                <a:latin typeface="Century Gothic" panose="020B0502020202020204" pitchFamily="34" charset="0"/>
              </a:defRPr>
            </a:lvl1pPr>
          </a:lstStyle>
          <a:p>
            <a:pPr lvl="0"/>
            <a:r>
              <a:rPr lang="en-US" dirty="0"/>
              <a:t>Presenter</a:t>
            </a:r>
          </a:p>
        </p:txBody>
      </p:sp>
      <p:pic>
        <p:nvPicPr>
          <p:cNvPr id="15" name="Graphic 14">
            <a:extLst>
              <a:ext uri="{FF2B5EF4-FFF2-40B4-BE49-F238E27FC236}">
                <a16:creationId xmlns:a16="http://schemas.microsoft.com/office/drawing/2014/main" id="{95BD7776-A394-496A-8619-8ECCEBDCB3C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575" r="1"/>
          <a:stretch/>
        </p:blipFill>
        <p:spPr>
          <a:xfrm rot="10800000">
            <a:off x="293386" y="81100"/>
            <a:ext cx="8850612" cy="3304398"/>
          </a:xfrm>
          <a:prstGeom prst="rect">
            <a:avLst/>
          </a:prstGeom>
        </p:spPr>
      </p:pic>
      <p:sp>
        <p:nvSpPr>
          <p:cNvPr id="16" name="Freeform: Shape 15">
            <a:extLst>
              <a:ext uri="{FF2B5EF4-FFF2-40B4-BE49-F238E27FC236}">
                <a16:creationId xmlns:a16="http://schemas.microsoft.com/office/drawing/2014/main" id="{39566FBF-D7EC-46C6-9639-D57D0869D075}"/>
              </a:ext>
            </a:extLst>
          </p:cNvPr>
          <p:cNvSpPr/>
          <p:nvPr userDrawn="1"/>
        </p:nvSpPr>
        <p:spPr>
          <a:xfrm rot="5400000">
            <a:off x="-1257096" y="1309010"/>
            <a:ext cx="6765177" cy="4250987"/>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rgbClr val="F28B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dirty="0"/>
              <a:t>v</a:t>
            </a:r>
          </a:p>
        </p:txBody>
      </p:sp>
      <p:sp>
        <p:nvSpPr>
          <p:cNvPr id="19" name="Freeform: Shape 18">
            <a:extLst>
              <a:ext uri="{FF2B5EF4-FFF2-40B4-BE49-F238E27FC236}">
                <a16:creationId xmlns:a16="http://schemas.microsoft.com/office/drawing/2014/main" id="{FA500655-405C-483A-B969-1278F3EE0BA7}"/>
              </a:ext>
            </a:extLst>
          </p:cNvPr>
          <p:cNvSpPr/>
          <p:nvPr userDrawn="1"/>
        </p:nvSpPr>
        <p:spPr>
          <a:xfrm rot="5400000">
            <a:off x="-1276279" y="1451628"/>
            <a:ext cx="6518308" cy="3965752"/>
          </a:xfrm>
          <a:custGeom>
            <a:avLst/>
            <a:gdLst>
              <a:gd name="connsiteX0" fmla="*/ 919339 w 1838678"/>
              <a:gd name="connsiteY0" fmla="*/ 0 h 1037873"/>
              <a:gd name="connsiteX1" fmla="*/ 1838678 w 1838678"/>
              <a:gd name="connsiteY1" fmla="*/ 919339 h 1037873"/>
              <a:gd name="connsiteX2" fmla="*/ 1833932 w 1838678"/>
              <a:gd name="connsiteY2" fmla="*/ 1013336 h 1037873"/>
              <a:gd name="connsiteX3" fmla="*/ 1830187 w 1838678"/>
              <a:gd name="connsiteY3" fmla="*/ 1037873 h 1037873"/>
              <a:gd name="connsiteX4" fmla="*/ 8491 w 1838678"/>
              <a:gd name="connsiteY4" fmla="*/ 1037873 h 1037873"/>
              <a:gd name="connsiteX5" fmla="*/ 4746 w 1838678"/>
              <a:gd name="connsiteY5" fmla="*/ 1013336 h 1037873"/>
              <a:gd name="connsiteX6" fmla="*/ 0 w 1838678"/>
              <a:gd name="connsiteY6" fmla="*/ 919339 h 1037873"/>
              <a:gd name="connsiteX7" fmla="*/ 919339 w 1838678"/>
              <a:gd name="connsiteY7" fmla="*/ 0 h 103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8678" h="1037873">
                <a:moveTo>
                  <a:pt x="919339" y="0"/>
                </a:moveTo>
                <a:cubicBezTo>
                  <a:pt x="1427076" y="0"/>
                  <a:pt x="1838678" y="411602"/>
                  <a:pt x="1838678" y="919339"/>
                </a:cubicBezTo>
                <a:cubicBezTo>
                  <a:pt x="1838678" y="951072"/>
                  <a:pt x="1837070" y="982430"/>
                  <a:pt x="1833932" y="1013336"/>
                </a:cubicBezTo>
                <a:lnTo>
                  <a:pt x="1830187" y="1037873"/>
                </a:lnTo>
                <a:lnTo>
                  <a:pt x="8491" y="1037873"/>
                </a:lnTo>
                <a:lnTo>
                  <a:pt x="4746" y="1013336"/>
                </a:lnTo>
                <a:cubicBezTo>
                  <a:pt x="1608" y="982430"/>
                  <a:pt x="0" y="951072"/>
                  <a:pt x="0" y="919339"/>
                </a:cubicBezTo>
                <a:cubicBezTo>
                  <a:pt x="0" y="411602"/>
                  <a:pt x="411602" y="0"/>
                  <a:pt x="9193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Picture Placeholder 8">
            <a:extLst>
              <a:ext uri="{FF2B5EF4-FFF2-40B4-BE49-F238E27FC236}">
                <a16:creationId xmlns:a16="http://schemas.microsoft.com/office/drawing/2014/main" id="{EDE49283-B6C5-4113-802A-DC8D090046F0}"/>
              </a:ext>
            </a:extLst>
          </p:cNvPr>
          <p:cNvSpPr>
            <a:spLocks noGrp="1"/>
          </p:cNvSpPr>
          <p:nvPr>
            <p:ph type="pic" sz="quarter" idx="14"/>
          </p:nvPr>
        </p:nvSpPr>
        <p:spPr>
          <a:xfrm rot="10800000" flipV="1">
            <a:off x="-3" y="328397"/>
            <a:ext cx="3579227" cy="6201924"/>
          </a:xfrm>
          <a:custGeom>
            <a:avLst/>
            <a:gdLst>
              <a:gd name="connsiteX0" fmla="*/ 3096020 w 3637865"/>
              <a:gd name="connsiteY0" fmla="*/ 0 h 6303528"/>
              <a:gd name="connsiteX1" fmla="*/ 3412570 w 3637865"/>
              <a:gd name="connsiteY1" fmla="*/ 16272 h 6303528"/>
              <a:gd name="connsiteX2" fmla="*/ 3637865 w 3637865"/>
              <a:gd name="connsiteY2" fmla="*/ 51276 h 6303528"/>
              <a:gd name="connsiteX3" fmla="*/ 3637865 w 3637865"/>
              <a:gd name="connsiteY3" fmla="*/ 6252253 h 6303528"/>
              <a:gd name="connsiteX4" fmla="*/ 3412570 w 3637865"/>
              <a:gd name="connsiteY4" fmla="*/ 6287256 h 6303528"/>
              <a:gd name="connsiteX5" fmla="*/ 3096020 w 3637865"/>
              <a:gd name="connsiteY5" fmla="*/ 6303528 h 6303528"/>
              <a:gd name="connsiteX6" fmla="*/ 0 w 3637865"/>
              <a:gd name="connsiteY6" fmla="*/ 3151764 h 6303528"/>
              <a:gd name="connsiteX7" fmla="*/ 3096020 w 3637865"/>
              <a:gd name="connsiteY7" fmla="*/ 0 h 630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7865" h="6303528">
                <a:moveTo>
                  <a:pt x="3096020" y="0"/>
                </a:moveTo>
                <a:cubicBezTo>
                  <a:pt x="3202888" y="0"/>
                  <a:pt x="3308491" y="5512"/>
                  <a:pt x="3412570" y="16272"/>
                </a:cubicBezTo>
                <a:lnTo>
                  <a:pt x="3637865" y="51276"/>
                </a:lnTo>
                <a:lnTo>
                  <a:pt x="3637865" y="6252253"/>
                </a:lnTo>
                <a:lnTo>
                  <a:pt x="3412570" y="6287256"/>
                </a:lnTo>
                <a:cubicBezTo>
                  <a:pt x="3308491" y="6298016"/>
                  <a:pt x="3202888" y="6303528"/>
                  <a:pt x="3096020" y="6303528"/>
                </a:cubicBezTo>
                <a:cubicBezTo>
                  <a:pt x="1386135" y="6303528"/>
                  <a:pt x="0" y="4892435"/>
                  <a:pt x="0" y="3151764"/>
                </a:cubicBezTo>
                <a:cubicBezTo>
                  <a:pt x="0" y="1411093"/>
                  <a:pt x="1386135" y="0"/>
                  <a:pt x="3096020" y="0"/>
                </a:cubicBezTo>
                <a:close/>
              </a:path>
            </a:pathLst>
          </a:custGeom>
          <a:noFill/>
        </p:spPr>
        <p:txBody>
          <a:bodyPr wrap="square">
            <a:noAutofit/>
          </a:bodyPr>
          <a:lstStyle/>
          <a:p>
            <a:endParaRPr lang="en-US" dirty="0"/>
          </a:p>
        </p:txBody>
      </p:sp>
      <p:pic>
        <p:nvPicPr>
          <p:cNvPr id="22" name="Picture 21">
            <a:extLst>
              <a:ext uri="{FF2B5EF4-FFF2-40B4-BE49-F238E27FC236}">
                <a16:creationId xmlns:a16="http://schemas.microsoft.com/office/drawing/2014/main" id="{20015E8A-3088-4962-98FC-51C1633E538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388100" y="4363112"/>
            <a:ext cx="2387312" cy="955712"/>
          </a:xfrm>
          <a:prstGeom prst="rect">
            <a:avLst/>
          </a:prstGeom>
        </p:spPr>
      </p:pic>
    </p:spTree>
    <p:extLst>
      <p:ext uri="{BB962C8B-B14F-4D97-AF65-F5344CB8AC3E}">
        <p14:creationId xmlns:p14="http://schemas.microsoft.com/office/powerpoint/2010/main" val="109431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256640"/>
      </p:ext>
    </p:extLst>
  </p:cSld>
  <p:clrMap bg1="lt1" tx1="dk1" bg2="lt2" tx2="dk2" accent1="accent1" accent2="accent2" accent3="accent3" accent4="accent4" accent5="accent5" accent6="accent6" hlink="hlink" folHlink="folHlink"/>
  <p:sldLayoutIdLst>
    <p:sldLayoutId id="2147483682" r:id="rId1"/>
    <p:sldLayoutId id="2147483726" r:id="rId2"/>
    <p:sldLayoutId id="2147483730" r:id="rId3"/>
    <p:sldLayoutId id="2147483716" r:id="rId4"/>
    <p:sldLayoutId id="2147483723" r:id="rId5"/>
    <p:sldLayoutId id="2147483712" r:id="rId6"/>
    <p:sldLayoutId id="2147483704" r:id="rId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686245"/>
      </p:ext>
    </p:extLst>
  </p:cSld>
  <p:clrMap bg1="lt1" tx1="dk1" bg2="lt2" tx2="dk2" accent1="accent1" accent2="accent2" accent3="accent3" accent4="accent4" accent5="accent5" accent6="accent6" hlink="hlink" folHlink="folHlink"/>
  <p:sldLayoutIdLst>
    <p:sldLayoutId id="2147483751" r:id="rId1"/>
    <p:sldLayoutId id="2147483727" r:id="rId2"/>
    <p:sldLayoutId id="2147483748" r:id="rId3"/>
    <p:sldLayoutId id="2147483749" r:id="rId4"/>
    <p:sldLayoutId id="2147483747" r:id="rId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hyperlink" Target="mailto:bevans@hpsj.com" TargetMode="External"/><Relationship Id="rId3" Type="http://schemas.openxmlformats.org/officeDocument/2006/relationships/hyperlink" Target="mailto:cpotosme@hpsj.com" TargetMode="External"/><Relationship Id="rId7" Type="http://schemas.openxmlformats.org/officeDocument/2006/relationships/hyperlink" Target="mailto:mhernandez@hpsj.com" TargetMode="External"/><Relationship Id="rId2" Type="http://schemas.openxmlformats.org/officeDocument/2006/relationships/hyperlink" Target="mailto:cvillar@hpsj.com" TargetMode="External"/><Relationship Id="rId1" Type="http://schemas.openxmlformats.org/officeDocument/2006/relationships/slideLayout" Target="../slideLayouts/slideLayout11.xml"/><Relationship Id="rId6" Type="http://schemas.openxmlformats.org/officeDocument/2006/relationships/hyperlink" Target="mailto:smiranda@hpsj.com" TargetMode="External"/><Relationship Id="rId5" Type="http://schemas.openxmlformats.org/officeDocument/2006/relationships/hyperlink" Target="mailto:eterra@hpsj.com" TargetMode="External"/><Relationship Id="rId4" Type="http://schemas.openxmlformats.org/officeDocument/2006/relationships/hyperlink" Target="mailto:smedina@hpsj.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eldoradocounty.ca.gov/Public-Safety-Justice/Safety-Justice/sheriff/operations/oes" TargetMode="External"/><Relationship Id="rId2" Type="http://schemas.openxmlformats.org/officeDocument/2006/relationships/hyperlink" Target="https://www.alpinecountyca.gov/196/Emergency-Preparedness-Section" TargetMode="External"/><Relationship Id="rId1" Type="http://schemas.openxmlformats.org/officeDocument/2006/relationships/slideLayout" Target="../slideLayouts/slideLayout11.xml"/><Relationship Id="rId5" Type="http://schemas.openxmlformats.org/officeDocument/2006/relationships/hyperlink" Target="https://www.stanoes.com/stanemergency" TargetMode="External"/><Relationship Id="rId4" Type="http://schemas.openxmlformats.org/officeDocument/2006/relationships/hyperlink" Target="https://sjready.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istoscalifornia.org/disaster-readiness/" TargetMode="External"/><Relationship Id="rId2" Type="http://schemas.openxmlformats.org/officeDocument/2006/relationships/hyperlink" Target="https://wildfiretaskforce.org/new-online-resources-now-available-to-help-prepare-for-wildfires/"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emergency.cdc.gov/coca/about.asp" TargetMode="External"/><Relationship Id="rId2" Type="http://schemas.openxmlformats.org/officeDocument/2006/relationships/hyperlink" Target="https://www.airnow.gov/?city=French%20Camp&amp;state=CA&amp;country=USA" TargetMode="External"/><Relationship Id="rId1" Type="http://schemas.openxmlformats.org/officeDocument/2006/relationships/slideLayout" Target="../slideLayouts/slideLayout11.xml"/><Relationship Id="rId4" Type="http://schemas.openxmlformats.org/officeDocument/2006/relationships/hyperlink" Target="https://asprtracie.hhs.gov/"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cms.gov/files/document/qso-21-15-all.pdf"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s://www.hpsj.com/members/"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6AACA61-E32A-467E-A414-478DCDACE958}"/>
              </a:ext>
            </a:extLst>
          </p:cNvPr>
          <p:cNvSpPr>
            <a:spLocks noGrp="1"/>
          </p:cNvSpPr>
          <p:nvPr>
            <p:ph type="body" sz="quarter" idx="12"/>
          </p:nvPr>
        </p:nvSpPr>
        <p:spPr>
          <a:xfrm>
            <a:off x="4110392" y="742203"/>
            <a:ext cx="4910437" cy="2321508"/>
          </a:xfrm>
        </p:spPr>
        <p:txBody>
          <a:bodyPr/>
          <a:lstStyle/>
          <a:p>
            <a:r>
              <a:rPr lang="en-US" b="1" dirty="0">
                <a:latin typeface="+mn-lt"/>
              </a:rPr>
              <a:t>HPSJ and Emergency Preparedness for Network Providers</a:t>
            </a:r>
          </a:p>
          <a:p>
            <a:r>
              <a:rPr lang="en-US" b="1" dirty="0">
                <a:latin typeface="+mn-lt"/>
              </a:rPr>
              <a:t>Effective 1/1/2025</a:t>
            </a:r>
          </a:p>
        </p:txBody>
      </p:sp>
    </p:spTree>
    <p:extLst>
      <p:ext uri="{BB962C8B-B14F-4D97-AF65-F5344CB8AC3E}">
        <p14:creationId xmlns:p14="http://schemas.microsoft.com/office/powerpoint/2010/main" val="74924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F8176-66A9-3AAE-3567-B037A10AAB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E1700F-A274-143F-B604-51E591ED4294}"/>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When the Emergency Strikes</a:t>
            </a:r>
            <a:endParaRPr lang="en-US" sz="3200" dirty="0">
              <a:latin typeface="+mn-lt"/>
            </a:endParaRPr>
          </a:p>
        </p:txBody>
      </p:sp>
      <p:sp>
        <p:nvSpPr>
          <p:cNvPr id="3" name="Text Placeholder 2">
            <a:extLst>
              <a:ext uri="{FF2B5EF4-FFF2-40B4-BE49-F238E27FC236}">
                <a16:creationId xmlns:a16="http://schemas.microsoft.com/office/drawing/2014/main" id="{95A7B07E-80F9-F8BC-5127-1862D36D6F5C}"/>
              </a:ext>
            </a:extLst>
          </p:cNvPr>
          <p:cNvSpPr>
            <a:spLocks noGrp="1"/>
          </p:cNvSpPr>
          <p:nvPr>
            <p:ph type="body" sz="quarter" idx="12"/>
          </p:nvPr>
        </p:nvSpPr>
        <p:spPr>
          <a:xfrm>
            <a:off x="316194" y="625664"/>
            <a:ext cx="8545489" cy="5788199"/>
          </a:xfrm>
        </p:spPr>
        <p:txBody>
          <a:bodyPr>
            <a:noAutofit/>
          </a:bodyPr>
          <a:lstStyle/>
          <a:p>
            <a:pPr marR="0" lvl="0">
              <a:lnSpc>
                <a:spcPct val="107000"/>
              </a:lnSpc>
              <a:spcBef>
                <a:spcPts val="1200"/>
              </a:spcBef>
              <a:spcAft>
                <a:spcPts val="800"/>
              </a:spcAft>
            </a:pPr>
            <a:r>
              <a:rPr lang="en-US" sz="1800" b="1" dirty="0">
                <a:latin typeface="Calibri" panose="020F0502020204030204" pitchFamily="34" charset="0"/>
                <a:ea typeface="MS Mincho" panose="02020609040205080304" pitchFamily="49" charset="-128"/>
                <a:cs typeface="Arial" panose="020B0604020202020204" pitchFamily="34" charset="0"/>
              </a:rPr>
              <a:t>FOR ASSISTANCE</a:t>
            </a:r>
          </a:p>
          <a:p>
            <a:pPr>
              <a:lnSpc>
                <a:spcPct val="107000"/>
              </a:lnSpc>
              <a:spcBef>
                <a:spcPts val="1200"/>
              </a:spcBef>
              <a:spcAft>
                <a:spcPts val="800"/>
              </a:spcAft>
            </a:pPr>
            <a:r>
              <a:rPr lang="en-US" sz="1800" dirty="0">
                <a:effectLst/>
                <a:latin typeface="Calibri" panose="020F0502020204030204" pitchFamily="34" charset="0"/>
                <a:ea typeface="MS Mincho" panose="02020609040205080304" pitchFamily="49" charset="-128"/>
                <a:cs typeface="Arial" panose="020B0604020202020204" pitchFamily="34" charset="0"/>
              </a:rPr>
              <a:t>For general inquiries, you may reach your Provider Services Representative listed below:  </a:t>
            </a:r>
          </a:p>
          <a:p>
            <a:pPr marL="285750" indent="-285750">
              <a:lnSpc>
                <a:spcPct val="100000"/>
              </a:lnSpc>
              <a:spcAft>
                <a:spcPts val="800"/>
              </a:spcAft>
              <a:buFont typeface="Arial" panose="020B0604020202020204" pitchFamily="34" charset="0"/>
              <a:buChar char="•"/>
            </a:pPr>
            <a:endParaRPr lang="en-US" dirty="0">
              <a:effectLst/>
              <a:latin typeface="Calibri" panose="020F0502020204030204" pitchFamily="34" charset="0"/>
              <a:ea typeface="MS Mincho" panose="02020609040205080304" pitchFamily="49" charset="-128"/>
              <a:cs typeface="Arial" panose="020B0604020202020204" pitchFamily="34" charset="0"/>
            </a:endParaRPr>
          </a:p>
        </p:txBody>
      </p:sp>
      <p:graphicFrame>
        <p:nvGraphicFramePr>
          <p:cNvPr id="4" name="Table 3">
            <a:extLst>
              <a:ext uri="{FF2B5EF4-FFF2-40B4-BE49-F238E27FC236}">
                <a16:creationId xmlns:a16="http://schemas.microsoft.com/office/drawing/2014/main" id="{24BCAA4E-1A5C-28E7-364C-5C2E12A4D1B0}"/>
              </a:ext>
            </a:extLst>
          </p:cNvPr>
          <p:cNvGraphicFramePr>
            <a:graphicFrameLocks noGrp="1"/>
          </p:cNvGraphicFramePr>
          <p:nvPr>
            <p:extLst>
              <p:ext uri="{D42A27DB-BD31-4B8C-83A1-F6EECF244321}">
                <p14:modId xmlns:p14="http://schemas.microsoft.com/office/powerpoint/2010/main" val="1049511587"/>
              </p:ext>
            </p:extLst>
          </p:nvPr>
        </p:nvGraphicFramePr>
        <p:xfrm>
          <a:off x="252121" y="1725307"/>
          <a:ext cx="8609562" cy="2384983"/>
        </p:xfrm>
        <a:graphic>
          <a:graphicData uri="http://schemas.openxmlformats.org/drawingml/2006/table">
            <a:tbl>
              <a:tblPr>
                <a:tableStyleId>{5C22544A-7EE6-4342-B048-85BDC9FD1C3A}</a:tableStyleId>
              </a:tblPr>
              <a:tblGrid>
                <a:gridCol w="2209472">
                  <a:extLst>
                    <a:ext uri="{9D8B030D-6E8A-4147-A177-3AD203B41FA5}">
                      <a16:colId xmlns:a16="http://schemas.microsoft.com/office/drawing/2014/main" val="3084967511"/>
                    </a:ext>
                  </a:extLst>
                </a:gridCol>
                <a:gridCol w="2144076">
                  <a:extLst>
                    <a:ext uri="{9D8B030D-6E8A-4147-A177-3AD203B41FA5}">
                      <a16:colId xmlns:a16="http://schemas.microsoft.com/office/drawing/2014/main" val="2377392239"/>
                    </a:ext>
                  </a:extLst>
                </a:gridCol>
                <a:gridCol w="2128007">
                  <a:extLst>
                    <a:ext uri="{9D8B030D-6E8A-4147-A177-3AD203B41FA5}">
                      <a16:colId xmlns:a16="http://schemas.microsoft.com/office/drawing/2014/main" val="2962055049"/>
                    </a:ext>
                  </a:extLst>
                </a:gridCol>
                <a:gridCol w="2128007">
                  <a:extLst>
                    <a:ext uri="{9D8B030D-6E8A-4147-A177-3AD203B41FA5}">
                      <a16:colId xmlns:a16="http://schemas.microsoft.com/office/drawing/2014/main" val="191922107"/>
                    </a:ext>
                  </a:extLst>
                </a:gridCol>
              </a:tblGrid>
              <a:tr h="397497">
                <a:tc>
                  <a:txBody>
                    <a:bodyPr/>
                    <a:lstStyle/>
                    <a:p>
                      <a:pPr algn="ctr" fontAlgn="ctr"/>
                      <a:r>
                        <a:rPr lang="en-US" sz="1400" b="1" i="0" u="none" strike="noStrike" dirty="0">
                          <a:solidFill>
                            <a:srgbClr val="000000"/>
                          </a:solidFill>
                          <a:effectLst/>
                          <a:latin typeface="Calibri" panose="020F0502020204030204" pitchFamily="34" charset="0"/>
                        </a:rPr>
                        <a:t>Provider Services Mailbox</a:t>
                      </a:r>
                    </a:p>
                  </a:txBody>
                  <a:tcPr marL="4665" marR="4665" marT="4665" marB="0" anchor="ctr"/>
                </a:tc>
                <a:tc>
                  <a:txBody>
                    <a:bodyPr/>
                    <a:lstStyle/>
                    <a:p>
                      <a:pPr algn="ctr" fontAlgn="ctr"/>
                      <a:r>
                        <a:rPr lang="en-US" sz="1400" u="none" strike="noStrike" dirty="0">
                          <a:effectLst/>
                        </a:rPr>
                        <a:t>Christina PR II</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Claudia PR II</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Susana PR II</a:t>
                      </a:r>
                      <a:endParaRPr lang="en-US" sz="140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912624753"/>
                  </a:ext>
                </a:extLst>
              </a:tr>
              <a:tr h="397497">
                <a:tc>
                  <a:txBody>
                    <a:bodyPr/>
                    <a:lstStyle/>
                    <a:p>
                      <a:pPr algn="ctr" fontAlgn="ctr"/>
                      <a:r>
                        <a:rPr lang="en-US" sz="1400" b="0" i="0" u="sng" strike="noStrike" dirty="0">
                          <a:solidFill>
                            <a:srgbClr val="467886"/>
                          </a:solidFill>
                          <a:effectLst/>
                          <a:latin typeface="Calibri" panose="020F0502020204030204" pitchFamily="34" charset="0"/>
                        </a:rPr>
                        <a:t>providerservices@hpsj.com</a:t>
                      </a:r>
                    </a:p>
                  </a:txBody>
                  <a:tcPr marL="4665" marR="4665" marT="4665" marB="0" anchor="ctr"/>
                </a:tc>
                <a:tc>
                  <a:txBody>
                    <a:bodyPr/>
                    <a:lstStyle/>
                    <a:p>
                      <a:pPr algn="ctr" fontAlgn="ctr"/>
                      <a:r>
                        <a:rPr lang="en-US" sz="1400" u="sng" strike="noStrike" dirty="0">
                          <a:effectLst/>
                          <a:hlinkClick r:id="rId2"/>
                        </a:rPr>
                        <a:t>cvillar@hpsj.com</a:t>
                      </a:r>
                      <a:endParaRPr lang="en-US" sz="1400" b="0" i="0" u="sng" strike="noStrike" dirty="0">
                        <a:solidFill>
                          <a:srgbClr val="467886"/>
                        </a:solidFill>
                        <a:effectLst/>
                        <a:latin typeface="Calibri" panose="020F0502020204030204" pitchFamily="34" charset="0"/>
                      </a:endParaRPr>
                    </a:p>
                  </a:txBody>
                  <a:tcPr marL="4665" marR="4665" marT="4665" marB="0" anchor="ctr"/>
                </a:tc>
                <a:tc>
                  <a:txBody>
                    <a:bodyPr/>
                    <a:lstStyle/>
                    <a:p>
                      <a:pPr algn="ctr" fontAlgn="ctr"/>
                      <a:r>
                        <a:rPr lang="en-US" sz="1400" u="sng" strike="noStrike" dirty="0">
                          <a:effectLst/>
                          <a:hlinkClick r:id="rId3"/>
                        </a:rPr>
                        <a:t>cpotosme@hpsj.com</a:t>
                      </a:r>
                      <a:endParaRPr lang="en-US" sz="1400" b="0" i="0" u="sng" strike="noStrike" dirty="0">
                        <a:solidFill>
                          <a:srgbClr val="467886"/>
                        </a:solidFill>
                        <a:effectLst/>
                        <a:latin typeface="Calibri" panose="020F0502020204030204" pitchFamily="34" charset="0"/>
                      </a:endParaRPr>
                    </a:p>
                  </a:txBody>
                  <a:tcPr marL="4665" marR="4665" marT="4665" marB="0" anchor="ctr"/>
                </a:tc>
                <a:tc>
                  <a:txBody>
                    <a:bodyPr/>
                    <a:lstStyle/>
                    <a:p>
                      <a:pPr algn="ctr" fontAlgn="ctr"/>
                      <a:r>
                        <a:rPr lang="en-US" sz="1400" u="sng" strike="noStrike">
                          <a:effectLst/>
                          <a:hlinkClick r:id="rId4"/>
                        </a:rPr>
                        <a:t>smedina@hpsj.com</a:t>
                      </a:r>
                      <a:endParaRPr lang="en-US" sz="1400" b="0" i="0" u="sng" strike="noStrike">
                        <a:solidFill>
                          <a:srgbClr val="467886"/>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1001228729"/>
                  </a:ext>
                </a:extLst>
              </a:tr>
              <a:tr h="397497">
                <a:tc>
                  <a:txBody>
                    <a:bodyPr/>
                    <a:lstStyle/>
                    <a:p>
                      <a:pPr algn="ctr" fontAlgn="ctr"/>
                      <a:r>
                        <a:rPr lang="en-US" sz="1400" dirty="0"/>
                        <a:t>(209) 942-6340</a:t>
                      </a:r>
                      <a:endParaRPr lang="en-US" sz="1400" b="0" i="0" u="none" strike="noStrike" dirty="0">
                        <a:solidFill>
                          <a:srgbClr val="0070C0"/>
                        </a:solidFill>
                        <a:effectLst/>
                        <a:latin typeface="Calibri" panose="020F0502020204030204" pitchFamily="34" charset="0"/>
                      </a:endParaRPr>
                    </a:p>
                  </a:txBody>
                  <a:tcPr marL="4665" marR="4665" marT="4665" marB="0" anchor="ctr"/>
                </a:tc>
                <a:tc>
                  <a:txBody>
                    <a:bodyPr/>
                    <a:lstStyle/>
                    <a:p>
                      <a:pPr algn="ctr" fontAlgn="ctr"/>
                      <a:r>
                        <a:rPr lang="en-US" sz="1400" u="none" strike="noStrike">
                          <a:effectLst/>
                        </a:rPr>
                        <a:t>(209) 337 - 3964</a:t>
                      </a:r>
                      <a:endParaRPr lang="en-US" sz="1400" b="0" i="0" u="none" strike="noStrike">
                        <a:solidFill>
                          <a:srgbClr val="0070C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(209) 260 - 1924</a:t>
                      </a:r>
                      <a:endParaRPr lang="en-US" sz="1400" b="0" i="0" u="none" strike="noStrike" dirty="0">
                        <a:solidFill>
                          <a:srgbClr val="0070C0"/>
                        </a:solidFill>
                        <a:effectLst/>
                        <a:latin typeface="Calibri" panose="020F0502020204030204" pitchFamily="34" charset="0"/>
                      </a:endParaRPr>
                    </a:p>
                  </a:txBody>
                  <a:tcPr marL="4665" marR="4665" marT="4665" marB="0" anchor="ctr"/>
                </a:tc>
                <a:tc>
                  <a:txBody>
                    <a:bodyPr/>
                    <a:lstStyle/>
                    <a:p>
                      <a:pPr algn="ctr" fontAlgn="ctr"/>
                      <a:r>
                        <a:rPr lang="en-US" sz="1400" u="none" strike="noStrike">
                          <a:effectLst/>
                        </a:rPr>
                        <a:t>(209) 461-2435</a:t>
                      </a:r>
                      <a:endParaRPr lang="en-US" sz="1400" b="0" i="0" u="none" strike="noStrike">
                        <a:solidFill>
                          <a:srgbClr val="0070C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140252425"/>
                  </a:ext>
                </a:extLst>
              </a:tr>
              <a:tr h="794995">
                <a:tc>
                  <a:txBody>
                    <a:bodyPr/>
                    <a:lstStyle/>
                    <a:p>
                      <a:pPr algn="ctr" fontAlgn="ctr"/>
                      <a:r>
                        <a:rPr lang="en-US" sz="1400" b="0" i="0" u="none" strike="noStrike" dirty="0">
                          <a:solidFill>
                            <a:srgbClr val="000000"/>
                          </a:solidFill>
                          <a:effectLst/>
                          <a:latin typeface="Calibri" panose="020F0502020204030204" pitchFamily="34" charset="0"/>
                        </a:rPr>
                        <a:t>General Mailbox/Emails/Inquiries</a:t>
                      </a:r>
                    </a:p>
                  </a:txBody>
                  <a:tcPr marL="4665" marR="4665" marT="4665" marB="0" anchor="ctr"/>
                </a:tc>
                <a:tc>
                  <a:txBody>
                    <a:bodyPr/>
                    <a:lstStyle/>
                    <a:p>
                      <a:pPr algn="ctr" fontAlgn="ctr"/>
                      <a:r>
                        <a:rPr lang="en-US" sz="1400" u="none" strike="noStrike" dirty="0">
                          <a:effectLst/>
                        </a:rPr>
                        <a:t>San Joaquin </a:t>
                      </a:r>
                      <a:br>
                        <a:rPr lang="en-US" sz="1400" u="none" strike="noStrike" dirty="0">
                          <a:effectLst/>
                        </a:rPr>
                      </a:br>
                      <a:r>
                        <a:rPr lang="en-US" sz="1400" u="none" strike="noStrike" dirty="0">
                          <a:effectLst/>
                        </a:rPr>
                        <a:t>Stanislaus</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San Joaquin </a:t>
                      </a:r>
                      <a:br>
                        <a:rPr lang="en-US" sz="1400" u="none" strike="noStrike" dirty="0">
                          <a:effectLst/>
                        </a:rPr>
                      </a:br>
                      <a:r>
                        <a:rPr lang="en-US" sz="1400" u="none" strike="noStrike" dirty="0">
                          <a:effectLst/>
                        </a:rPr>
                        <a:t>Stanislaus</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San Joaquin</a:t>
                      </a:r>
                      <a:br>
                        <a:rPr lang="en-US" sz="1400" u="none" strike="noStrike" dirty="0">
                          <a:effectLst/>
                        </a:rPr>
                      </a:br>
                      <a:r>
                        <a:rPr lang="en-US" sz="1400" u="none" strike="noStrike" dirty="0">
                          <a:effectLst/>
                        </a:rPr>
                        <a:t>Stanislaus</a:t>
                      </a:r>
                      <a:endParaRPr lang="en-US" sz="140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785159838"/>
                  </a:ext>
                </a:extLst>
              </a:tr>
              <a:tr h="397497">
                <a:tc>
                  <a:txBody>
                    <a:bodyPr/>
                    <a:lstStyle/>
                    <a:p>
                      <a:pPr algn="ctr" fontAlgn="ctr"/>
                      <a:r>
                        <a:rPr lang="en-US" sz="1400" b="0" i="0" u="none" strike="noStrike" dirty="0">
                          <a:solidFill>
                            <a:srgbClr val="000000"/>
                          </a:solidFill>
                          <a:effectLst/>
                          <a:latin typeface="Calibri" panose="020F0502020204030204" pitchFamily="34" charset="0"/>
                        </a:rPr>
                        <a:t>All Network Providers </a:t>
                      </a:r>
                    </a:p>
                  </a:txBody>
                  <a:tcPr marL="4665" marR="4665" marT="4665" marB="0" anchor="ctr"/>
                </a:tc>
                <a:tc>
                  <a:txBody>
                    <a:bodyPr/>
                    <a:lstStyle/>
                    <a:p>
                      <a:pPr algn="ctr" fontAlgn="ctr"/>
                      <a:r>
                        <a:rPr lang="en-US" sz="1400" u="none" strike="noStrike" dirty="0">
                          <a:effectLst/>
                        </a:rPr>
                        <a:t>Hospitals / Ancillary</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b"/>
                      <a:r>
                        <a:rPr lang="en-US" sz="1400" u="none" strike="noStrike" dirty="0">
                          <a:effectLst/>
                        </a:rPr>
                        <a:t>Provider/Groups</a:t>
                      </a:r>
                      <a:endParaRPr lang="en-US" sz="1400" b="1" i="0" u="none" strike="noStrike" dirty="0">
                        <a:solidFill>
                          <a:srgbClr val="000000"/>
                        </a:solidFill>
                        <a:effectLst/>
                        <a:latin typeface="Calibri" panose="020F0502020204030204" pitchFamily="34" charset="0"/>
                      </a:endParaRPr>
                    </a:p>
                  </a:txBody>
                  <a:tcPr marL="4665" marR="4665" marT="4665" marB="0" anchor="b"/>
                </a:tc>
                <a:tc>
                  <a:txBody>
                    <a:bodyPr/>
                    <a:lstStyle/>
                    <a:p>
                      <a:pPr algn="ctr" fontAlgn="b"/>
                      <a:r>
                        <a:rPr lang="en-US" sz="1400" u="none" strike="noStrike" dirty="0">
                          <a:effectLst/>
                        </a:rPr>
                        <a:t>Provider/Groups</a:t>
                      </a:r>
                      <a:endParaRPr lang="en-US" sz="1400" b="1" i="0" u="none" strike="noStrike" dirty="0">
                        <a:solidFill>
                          <a:srgbClr val="000000"/>
                        </a:solidFill>
                        <a:effectLst/>
                        <a:latin typeface="Calibri" panose="020F0502020204030204" pitchFamily="34" charset="0"/>
                      </a:endParaRPr>
                    </a:p>
                  </a:txBody>
                  <a:tcPr marL="4665" marR="4665" marT="4665" marB="0" anchor="b"/>
                </a:tc>
                <a:extLst>
                  <a:ext uri="{0D108BD9-81ED-4DB2-BD59-A6C34878D82A}">
                    <a16:rowId xmlns:a16="http://schemas.microsoft.com/office/drawing/2014/main" val="1257212709"/>
                  </a:ext>
                </a:extLst>
              </a:tr>
            </a:tbl>
          </a:graphicData>
        </a:graphic>
      </p:graphicFrame>
      <p:graphicFrame>
        <p:nvGraphicFramePr>
          <p:cNvPr id="6" name="Table 5">
            <a:extLst>
              <a:ext uri="{FF2B5EF4-FFF2-40B4-BE49-F238E27FC236}">
                <a16:creationId xmlns:a16="http://schemas.microsoft.com/office/drawing/2014/main" id="{AED8B4D4-03C8-E9C8-895C-D98724AF22B3}"/>
              </a:ext>
            </a:extLst>
          </p:cNvPr>
          <p:cNvGraphicFramePr>
            <a:graphicFrameLocks noGrp="1"/>
          </p:cNvGraphicFramePr>
          <p:nvPr>
            <p:extLst>
              <p:ext uri="{D42A27DB-BD31-4B8C-83A1-F6EECF244321}">
                <p14:modId xmlns:p14="http://schemas.microsoft.com/office/powerpoint/2010/main" val="1415220101"/>
              </p:ext>
            </p:extLst>
          </p:nvPr>
        </p:nvGraphicFramePr>
        <p:xfrm>
          <a:off x="263951" y="4128940"/>
          <a:ext cx="8597732" cy="1785655"/>
        </p:xfrm>
        <a:graphic>
          <a:graphicData uri="http://schemas.openxmlformats.org/drawingml/2006/table">
            <a:tbl>
              <a:tblPr>
                <a:tableStyleId>{5C22544A-7EE6-4342-B048-85BDC9FD1C3A}</a:tableStyleId>
              </a:tblPr>
              <a:tblGrid>
                <a:gridCol w="2195670">
                  <a:extLst>
                    <a:ext uri="{9D8B030D-6E8A-4147-A177-3AD203B41FA5}">
                      <a16:colId xmlns:a16="http://schemas.microsoft.com/office/drawing/2014/main" val="593684553"/>
                    </a:ext>
                  </a:extLst>
                </a:gridCol>
                <a:gridCol w="2176742">
                  <a:extLst>
                    <a:ext uri="{9D8B030D-6E8A-4147-A177-3AD203B41FA5}">
                      <a16:colId xmlns:a16="http://schemas.microsoft.com/office/drawing/2014/main" val="1972472923"/>
                    </a:ext>
                  </a:extLst>
                </a:gridCol>
                <a:gridCol w="2129422">
                  <a:extLst>
                    <a:ext uri="{9D8B030D-6E8A-4147-A177-3AD203B41FA5}">
                      <a16:colId xmlns:a16="http://schemas.microsoft.com/office/drawing/2014/main" val="2358594573"/>
                    </a:ext>
                  </a:extLst>
                </a:gridCol>
                <a:gridCol w="2095898">
                  <a:extLst>
                    <a:ext uri="{9D8B030D-6E8A-4147-A177-3AD203B41FA5}">
                      <a16:colId xmlns:a16="http://schemas.microsoft.com/office/drawing/2014/main" val="3669075144"/>
                    </a:ext>
                  </a:extLst>
                </a:gridCol>
              </a:tblGrid>
              <a:tr h="373625">
                <a:tc>
                  <a:txBody>
                    <a:bodyPr/>
                    <a:lstStyle/>
                    <a:p>
                      <a:pPr algn="ctr" fontAlgn="ctr"/>
                      <a:r>
                        <a:rPr lang="en-US" sz="1400" u="none" strike="noStrike" dirty="0">
                          <a:effectLst/>
                        </a:rPr>
                        <a:t>Evelyn PR II</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Stephanie  Miranda PR II</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Manuel PR II</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a:effectLst/>
                        </a:rPr>
                        <a:t>Bethany PR II</a:t>
                      </a:r>
                      <a:endParaRPr lang="en-US" sz="1400" b="1" i="0" u="none" strike="noStrike">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608123849"/>
                  </a:ext>
                </a:extLst>
              </a:tr>
              <a:tr h="274630">
                <a:tc>
                  <a:txBody>
                    <a:bodyPr/>
                    <a:lstStyle/>
                    <a:p>
                      <a:pPr algn="ctr" fontAlgn="ctr"/>
                      <a:r>
                        <a:rPr lang="en-US" sz="1400" u="sng" strike="noStrike">
                          <a:effectLst/>
                          <a:hlinkClick r:id="rId5"/>
                        </a:rPr>
                        <a:t>eterra@hpsj.com</a:t>
                      </a:r>
                      <a:endParaRPr lang="en-US" sz="1400" b="0" i="0" u="sng" strike="noStrike">
                        <a:solidFill>
                          <a:srgbClr val="467886"/>
                        </a:solidFill>
                        <a:effectLst/>
                        <a:latin typeface="Calibri" panose="020F0502020204030204" pitchFamily="34" charset="0"/>
                      </a:endParaRPr>
                    </a:p>
                  </a:txBody>
                  <a:tcPr marL="4665" marR="4665" marT="4665" marB="0" anchor="ctr"/>
                </a:tc>
                <a:tc>
                  <a:txBody>
                    <a:bodyPr/>
                    <a:lstStyle/>
                    <a:p>
                      <a:pPr algn="ctr" fontAlgn="ctr"/>
                      <a:r>
                        <a:rPr lang="en-US" sz="1400" u="sng" strike="noStrike" dirty="0">
                          <a:effectLst/>
                          <a:hlinkClick r:id="rId6"/>
                        </a:rPr>
                        <a:t>smiranda@hpsj.com</a:t>
                      </a:r>
                      <a:r>
                        <a:rPr lang="en-US" sz="1400" u="sng" strike="noStrike" dirty="0">
                          <a:effectLst/>
                        </a:rPr>
                        <a:t> </a:t>
                      </a:r>
                      <a:endParaRPr lang="en-US" sz="1400" b="0" i="0" u="sng" strike="noStrike" dirty="0">
                        <a:solidFill>
                          <a:srgbClr val="467886"/>
                        </a:solidFill>
                        <a:effectLst/>
                        <a:latin typeface="Calibri" panose="020F0502020204030204" pitchFamily="34" charset="0"/>
                      </a:endParaRPr>
                    </a:p>
                  </a:txBody>
                  <a:tcPr marL="4665" marR="4665" marT="4665" marB="0" anchor="ctr"/>
                </a:tc>
                <a:tc>
                  <a:txBody>
                    <a:bodyPr/>
                    <a:lstStyle/>
                    <a:p>
                      <a:pPr algn="ctr" fontAlgn="ctr"/>
                      <a:r>
                        <a:rPr lang="en-US" sz="1400" u="sng" strike="noStrike" dirty="0">
                          <a:effectLst/>
                          <a:hlinkClick r:id="rId7"/>
                        </a:rPr>
                        <a:t>mhernandez@hpsj.com</a:t>
                      </a:r>
                      <a:endParaRPr lang="en-US" sz="1400" b="0" i="0" u="sng" strike="noStrike" dirty="0">
                        <a:solidFill>
                          <a:srgbClr val="467886"/>
                        </a:solidFill>
                        <a:effectLst/>
                        <a:latin typeface="Calibri" panose="020F0502020204030204" pitchFamily="34" charset="0"/>
                      </a:endParaRPr>
                    </a:p>
                  </a:txBody>
                  <a:tcPr marL="4665" marR="4665" marT="4665" marB="0" anchor="ctr"/>
                </a:tc>
                <a:tc>
                  <a:txBody>
                    <a:bodyPr/>
                    <a:lstStyle/>
                    <a:p>
                      <a:pPr algn="ctr" fontAlgn="ctr"/>
                      <a:r>
                        <a:rPr lang="en-US" sz="1400" u="sng" strike="noStrike" dirty="0">
                          <a:effectLst/>
                          <a:hlinkClick r:id="rId8"/>
                        </a:rPr>
                        <a:t>bevans@hpsj.com</a:t>
                      </a:r>
                      <a:endParaRPr lang="en-US" sz="1400" b="0" i="0" u="sng" strike="noStrike" dirty="0">
                        <a:solidFill>
                          <a:srgbClr val="467886"/>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4289880779"/>
                  </a:ext>
                </a:extLst>
              </a:tr>
              <a:tr h="274630">
                <a:tc>
                  <a:txBody>
                    <a:bodyPr/>
                    <a:lstStyle/>
                    <a:p>
                      <a:pPr algn="ctr" fontAlgn="ctr"/>
                      <a:r>
                        <a:rPr lang="en-US" sz="1400" u="none" strike="noStrike">
                          <a:effectLst/>
                        </a:rPr>
                        <a:t>(209) 323 - 2837 </a:t>
                      </a:r>
                      <a:endParaRPr lang="en-US" sz="1400" b="0" i="0" u="none" strike="noStrike">
                        <a:solidFill>
                          <a:srgbClr val="0070C0"/>
                        </a:solidFill>
                        <a:effectLst/>
                        <a:latin typeface="Calibri" panose="020F0502020204030204" pitchFamily="34" charset="0"/>
                      </a:endParaRPr>
                    </a:p>
                  </a:txBody>
                  <a:tcPr marL="4665" marR="4665" marT="4665" marB="0" anchor="ctr"/>
                </a:tc>
                <a:tc>
                  <a:txBody>
                    <a:bodyPr/>
                    <a:lstStyle/>
                    <a:p>
                      <a:pPr algn="ctr" fontAlgn="ctr"/>
                      <a:r>
                        <a:rPr lang="en-US" sz="1400" u="none" strike="noStrike">
                          <a:effectLst/>
                        </a:rPr>
                        <a:t>(209) 888- 1801</a:t>
                      </a:r>
                      <a:endParaRPr lang="en-US" sz="1400" b="0" i="0" u="none" strike="noStrike">
                        <a:solidFill>
                          <a:srgbClr val="0070C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 (209) 317 - 1620</a:t>
                      </a:r>
                      <a:endParaRPr lang="en-US" sz="1400" b="0" i="0" u="none" strike="noStrike" dirty="0">
                        <a:solidFill>
                          <a:srgbClr val="0070C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(209) 317 - 1672</a:t>
                      </a:r>
                      <a:endParaRPr lang="en-US" sz="1400" b="0" i="0" u="none" strike="noStrike" dirty="0">
                        <a:solidFill>
                          <a:srgbClr val="0070C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731219571"/>
                  </a:ext>
                </a:extLst>
              </a:tr>
              <a:tr h="415251">
                <a:tc>
                  <a:txBody>
                    <a:bodyPr/>
                    <a:lstStyle/>
                    <a:p>
                      <a:pPr algn="ctr" fontAlgn="ctr"/>
                      <a:r>
                        <a:rPr lang="en-US" sz="1400" u="none" strike="noStrike">
                          <a:effectLst/>
                        </a:rPr>
                        <a:t>San Joaquin</a:t>
                      </a:r>
                      <a:br>
                        <a:rPr lang="en-US" sz="1400" u="none" strike="noStrike">
                          <a:effectLst/>
                        </a:rPr>
                      </a:br>
                      <a:r>
                        <a:rPr lang="en-US" sz="1400" u="none" strike="noStrike">
                          <a:effectLst/>
                        </a:rPr>
                        <a:t>Stanislaus</a:t>
                      </a:r>
                      <a:endParaRPr lang="en-US" sz="1400" b="1" i="0" u="none" strike="noStrike">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a:effectLst/>
                        </a:rPr>
                        <a:t>All Counties </a:t>
                      </a:r>
                      <a:endParaRPr lang="en-US" sz="1400" b="1" i="0" u="none" strike="noStrike">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El Dorado /Alpine</a:t>
                      </a:r>
                      <a:endParaRPr lang="en-US" sz="1400" b="1" i="0" u="none" strike="noStrike" dirty="0">
                        <a:solidFill>
                          <a:srgbClr val="000000"/>
                        </a:solidFill>
                        <a:effectLst/>
                        <a:latin typeface="Calibri" panose="020F0502020204030204" pitchFamily="34" charset="0"/>
                      </a:endParaRPr>
                    </a:p>
                  </a:txBody>
                  <a:tcPr marL="4665" marR="4665" marT="4665" marB="0" anchor="ctr"/>
                </a:tc>
                <a:tc>
                  <a:txBody>
                    <a:bodyPr/>
                    <a:lstStyle/>
                    <a:p>
                      <a:pPr algn="ctr" fontAlgn="ctr"/>
                      <a:r>
                        <a:rPr lang="en-US" sz="1400" u="none" strike="noStrike" dirty="0">
                          <a:effectLst/>
                        </a:rPr>
                        <a:t>El Dorado / Alpine</a:t>
                      </a:r>
                      <a:endParaRPr lang="en-US" sz="140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689125729"/>
                  </a:ext>
                </a:extLst>
              </a:tr>
              <a:tr h="415251">
                <a:tc>
                  <a:txBody>
                    <a:bodyPr/>
                    <a:lstStyle/>
                    <a:p>
                      <a:pPr algn="ctr" fontAlgn="b"/>
                      <a:r>
                        <a:rPr lang="en-US" sz="1400" u="none" strike="noStrike">
                          <a:effectLst/>
                        </a:rPr>
                        <a:t>Provider/Groups</a:t>
                      </a:r>
                      <a:endParaRPr lang="en-US" sz="1400" b="1" i="0" u="none" strike="noStrike">
                        <a:solidFill>
                          <a:srgbClr val="000000"/>
                        </a:solidFill>
                        <a:effectLst/>
                        <a:latin typeface="Calibri" panose="020F0502020204030204" pitchFamily="34" charset="0"/>
                      </a:endParaRPr>
                    </a:p>
                  </a:txBody>
                  <a:tcPr marL="4665" marR="4665" marT="4665" marB="0" anchor="b"/>
                </a:tc>
                <a:tc>
                  <a:txBody>
                    <a:bodyPr/>
                    <a:lstStyle/>
                    <a:p>
                      <a:pPr algn="ctr" fontAlgn="b"/>
                      <a:r>
                        <a:rPr lang="en-US" sz="1400" u="none" strike="noStrike">
                          <a:effectLst/>
                        </a:rPr>
                        <a:t>Behavioral Health / Mental Health </a:t>
                      </a:r>
                      <a:endParaRPr lang="en-US" sz="1400" b="1" i="0" u="none" strike="noStrike">
                        <a:solidFill>
                          <a:srgbClr val="000000"/>
                        </a:solidFill>
                        <a:effectLst/>
                        <a:latin typeface="Calibri" panose="020F0502020204030204" pitchFamily="34" charset="0"/>
                      </a:endParaRPr>
                    </a:p>
                  </a:txBody>
                  <a:tcPr marL="4665" marR="4665" marT="4665" marB="0" anchor="b"/>
                </a:tc>
                <a:tc>
                  <a:txBody>
                    <a:bodyPr/>
                    <a:lstStyle/>
                    <a:p>
                      <a:pPr algn="ctr" fontAlgn="b"/>
                      <a:r>
                        <a:rPr lang="en-US" sz="1400" u="none" strike="noStrike">
                          <a:effectLst/>
                        </a:rPr>
                        <a:t>Provider/Groups</a:t>
                      </a:r>
                      <a:endParaRPr lang="en-US" sz="1400" b="1" i="0" u="none" strike="noStrike">
                        <a:solidFill>
                          <a:srgbClr val="000000"/>
                        </a:solidFill>
                        <a:effectLst/>
                        <a:latin typeface="Calibri" panose="020F0502020204030204" pitchFamily="34" charset="0"/>
                      </a:endParaRPr>
                    </a:p>
                  </a:txBody>
                  <a:tcPr marL="4665" marR="4665" marT="4665" marB="0" anchor="b"/>
                </a:tc>
                <a:tc>
                  <a:txBody>
                    <a:bodyPr/>
                    <a:lstStyle/>
                    <a:p>
                      <a:pPr algn="ctr" fontAlgn="b"/>
                      <a:r>
                        <a:rPr lang="en-US" sz="1400" u="none" strike="noStrike" dirty="0">
                          <a:effectLst/>
                        </a:rPr>
                        <a:t>Provider/Groups</a:t>
                      </a:r>
                      <a:endParaRPr lang="en-US" sz="1400" b="1" i="0" u="none" strike="noStrike" dirty="0">
                        <a:solidFill>
                          <a:srgbClr val="000000"/>
                        </a:solidFill>
                        <a:effectLst/>
                        <a:latin typeface="Calibri" panose="020F0502020204030204" pitchFamily="34" charset="0"/>
                      </a:endParaRPr>
                    </a:p>
                  </a:txBody>
                  <a:tcPr marL="4665" marR="4665" marT="4665" marB="0" anchor="b"/>
                </a:tc>
                <a:extLst>
                  <a:ext uri="{0D108BD9-81ED-4DB2-BD59-A6C34878D82A}">
                    <a16:rowId xmlns:a16="http://schemas.microsoft.com/office/drawing/2014/main" val="2029135237"/>
                  </a:ext>
                </a:extLst>
              </a:tr>
            </a:tbl>
          </a:graphicData>
        </a:graphic>
      </p:graphicFrame>
    </p:spTree>
    <p:extLst>
      <p:ext uri="{BB962C8B-B14F-4D97-AF65-F5344CB8AC3E}">
        <p14:creationId xmlns:p14="http://schemas.microsoft.com/office/powerpoint/2010/main" val="39384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582625-488E-4ED3-BFC5-737148011600}"/>
              </a:ext>
            </a:extLst>
          </p:cNvPr>
          <p:cNvSpPr>
            <a:spLocks noGrp="1"/>
          </p:cNvSpPr>
          <p:nvPr>
            <p:ph type="body" sz="quarter" idx="12"/>
          </p:nvPr>
        </p:nvSpPr>
        <p:spPr>
          <a:xfrm>
            <a:off x="4166647" y="3921551"/>
            <a:ext cx="4685677" cy="2733773"/>
          </a:xfrm>
        </p:spPr>
        <p:txBody>
          <a:bodyPr/>
          <a:lstStyle/>
          <a:p>
            <a:pPr algn="ctr"/>
            <a:r>
              <a:rPr lang="en-US" sz="3600" dirty="0">
                <a:latin typeface="+mn-lt"/>
              </a:rPr>
              <a:t>Please sign and submit the attestation for receipt of the completion.</a:t>
            </a:r>
          </a:p>
          <a:p>
            <a:r>
              <a:rPr lang="en-US" sz="3600" dirty="0">
                <a:latin typeface="+mn-lt"/>
              </a:rPr>
              <a:t>Thank you!</a:t>
            </a:r>
          </a:p>
        </p:txBody>
      </p:sp>
    </p:spTree>
    <p:extLst>
      <p:ext uri="{BB962C8B-B14F-4D97-AF65-F5344CB8AC3E}">
        <p14:creationId xmlns:p14="http://schemas.microsoft.com/office/powerpoint/2010/main" val="375281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C82F57-5436-4B40-A30B-6098CB4D189C}"/>
              </a:ext>
            </a:extLst>
          </p:cNvPr>
          <p:cNvSpPr>
            <a:spLocks noGrp="1"/>
          </p:cNvSpPr>
          <p:nvPr>
            <p:ph type="body" sz="quarter" idx="10"/>
          </p:nvPr>
        </p:nvSpPr>
        <p:spPr>
          <a:xfrm>
            <a:off x="290864" y="106193"/>
            <a:ext cx="8509344" cy="1030398"/>
          </a:xfrm>
        </p:spPr>
        <p:txBody>
          <a:bodyPr/>
          <a:lstStyle/>
          <a:p>
            <a:r>
              <a:rPr lang="en-US" sz="3200" dirty="0">
                <a:effectLst/>
                <a:latin typeface="Calibri" panose="020F0502020204030204" pitchFamily="34" charset="0"/>
                <a:ea typeface="Times New Roman" panose="02020603050405020304" pitchFamily="18" charset="0"/>
                <a:cs typeface="Calibri" panose="020F0502020204030204" pitchFamily="34" charset="0"/>
              </a:rPr>
              <a:t>Welcome to the HPSJ/MVHP Network!</a:t>
            </a:r>
            <a:endParaRPr lang="en-US" sz="3200"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D1B5A0B7-EBE1-5285-5F5D-EB9C59DA6906}"/>
              </a:ext>
            </a:extLst>
          </p:cNvPr>
          <p:cNvSpPr>
            <a:spLocks noGrp="1"/>
          </p:cNvSpPr>
          <p:nvPr>
            <p:ph type="body" sz="quarter" idx="12"/>
          </p:nvPr>
        </p:nvSpPr>
        <p:spPr>
          <a:xfrm>
            <a:off x="290864" y="896945"/>
            <a:ext cx="8598921" cy="4186916"/>
          </a:xfrm>
        </p:spPr>
        <p:txBody>
          <a:bodyPr>
            <a:normAutofit/>
          </a:bodyPr>
          <a:lstStyle/>
          <a:p>
            <a:pPr>
              <a:lnSpc>
                <a:spcPct val="100000"/>
              </a:lnSpc>
            </a:pPr>
            <a:r>
              <a:rPr lang="en-US" sz="2400" dirty="0">
                <a:latin typeface="Calibri" panose="020F0502020204030204" pitchFamily="34" charset="0"/>
                <a:cs typeface="Calibri" panose="020F0502020204030204" pitchFamily="34" charset="0"/>
              </a:rPr>
              <a:t>At Health Plan of San Joaquin/Mountain Valley Health Plan (HPSJ/MVHP), we’re committed to supporting you, our valued Network Partners, in delivering exceptional care to our members. We understand that emergencies can impact your ability to provide healthcare, and we’re here to work together with you to ensure the safety, well-being, and continuity of care for everyone involved.</a:t>
            </a:r>
          </a:p>
          <a:p>
            <a:pPr>
              <a:lnSpc>
                <a:spcPct val="100000"/>
              </a:lnSpc>
            </a:pPr>
            <a:r>
              <a:rPr lang="en-US" sz="2400" dirty="0">
                <a:latin typeface="Calibri" panose="020F0502020204030204" pitchFamily="34" charset="0"/>
                <a:cs typeface="Calibri" panose="020F0502020204030204" pitchFamily="34" charset="0"/>
              </a:rPr>
              <a:t>We aim to create a seamless and collaborative approach to emergency preparedness, ensuring we’re all ready to respond effectively when it matters most.</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45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535047-1144-FD41-F70D-C441E1D96063}"/>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Before the Emergency Strikes</a:t>
            </a:r>
            <a:endParaRPr lang="en-US" sz="3200" dirty="0">
              <a:latin typeface="+mn-lt"/>
            </a:endParaRPr>
          </a:p>
        </p:txBody>
      </p:sp>
      <p:sp>
        <p:nvSpPr>
          <p:cNvPr id="3" name="Text Placeholder 2">
            <a:extLst>
              <a:ext uri="{FF2B5EF4-FFF2-40B4-BE49-F238E27FC236}">
                <a16:creationId xmlns:a16="http://schemas.microsoft.com/office/drawing/2014/main" id="{3FA9F243-E1CD-A883-CC25-39724E822B6A}"/>
              </a:ext>
            </a:extLst>
          </p:cNvPr>
          <p:cNvSpPr>
            <a:spLocks noGrp="1"/>
          </p:cNvSpPr>
          <p:nvPr>
            <p:ph type="body" sz="quarter" idx="12"/>
          </p:nvPr>
        </p:nvSpPr>
        <p:spPr>
          <a:xfrm>
            <a:off x="118769" y="625664"/>
            <a:ext cx="8545489" cy="5788199"/>
          </a:xfrm>
        </p:spPr>
        <p:txBody>
          <a:bodyPr>
            <a:noAutofit/>
          </a:bodyPr>
          <a:lstStyle/>
          <a:p>
            <a:pPr marL="228600">
              <a:lnSpc>
                <a:spcPct val="115000"/>
              </a:lnSpc>
              <a:spcAft>
                <a:spcPts val="100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Collaborate with your County Healthcare Coalition</a:t>
            </a:r>
          </a:p>
          <a:p>
            <a:pPr marL="228600">
              <a:lnSpc>
                <a:spcPct val="115000"/>
              </a:lnSpc>
              <a:spcAft>
                <a:spcPts val="1000"/>
              </a:spcAft>
            </a:pPr>
            <a:r>
              <a:rPr lang="en-US" dirty="0">
                <a:effectLst/>
                <a:latin typeface="Calibri" panose="020F0502020204030204" pitchFamily="34" charset="0"/>
                <a:ea typeface="MS Mincho" panose="02020609040205080304" pitchFamily="49" charset="-128"/>
                <a:cs typeface="Arial" panose="020B0604020202020204" pitchFamily="34" charset="0"/>
              </a:rPr>
              <a:t>We suggest actively engaging with your county healthcare coalition before an emergency occurs. Participation can help build coordinated response strategies, ensuring resource sharing, streamlined communication, and effective care during a crisis. By collaborating, you can strengthen your emergency plans, identify readiness gaps, and foster relationships that are crucial for timely action. In some cases, active collaboration with your county’s healthcare coalition may be mandatory due to statute or accreditation requirements, such as through the Joint Commission. Preparing together can significantly enhance the safety and well-being of the community.</a:t>
            </a:r>
          </a:p>
          <a:p>
            <a:pPr marL="342900" marR="0" lvl="0"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MS Mincho" panose="02020609040205080304" pitchFamily="49" charset="-128"/>
                <a:cs typeface="Arial" panose="020B0604020202020204" pitchFamily="34" charset="0"/>
              </a:rPr>
              <a:t>Alpine County – (Email emergencymanagement@hpsj.com for point of contact info)</a:t>
            </a:r>
          </a:p>
          <a:p>
            <a:pPr marL="342900" marR="0" lvl="0"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MS Mincho" panose="02020609040205080304" pitchFamily="49" charset="-128"/>
                <a:cs typeface="Arial" panose="020B0604020202020204" pitchFamily="34" charset="0"/>
              </a:rPr>
              <a:t>El Dorado County - Amador/El Dorado Community Preparedness Coalition (Email emergencymanagement@hpsj.com for point of contact info)</a:t>
            </a:r>
          </a:p>
          <a:p>
            <a:pPr marL="342900" marR="0" lvl="0"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MS Mincho" panose="02020609040205080304" pitchFamily="49" charset="-128"/>
                <a:cs typeface="Arial" panose="020B0604020202020204" pitchFamily="34" charset="0"/>
              </a:rPr>
              <a:t>San Joaquin County – San Joaquin Operational Area Healthcare Coalition (Email emergencymanagement@hpsj.com for point of contact info)</a:t>
            </a:r>
          </a:p>
          <a:p>
            <a:pPr marL="342900" marR="0" lvl="0" indent="-342900">
              <a:lnSpc>
                <a:spcPct val="107000"/>
              </a:lnSpc>
              <a:spcAft>
                <a:spcPts val="800"/>
              </a:spcAft>
              <a:buFont typeface="Symbol" panose="05050102010706020507" pitchFamily="18" charset="2"/>
              <a:buChar char=""/>
            </a:pPr>
            <a:r>
              <a:rPr lang="en-US" dirty="0">
                <a:effectLst/>
                <a:latin typeface="Calibri" panose="020F0502020204030204" pitchFamily="34" charset="0"/>
                <a:ea typeface="MS Mincho" panose="02020609040205080304" pitchFamily="49" charset="-128"/>
                <a:cs typeface="Arial" panose="020B0604020202020204" pitchFamily="34" charset="0"/>
              </a:rPr>
              <a:t>Stanislaus County Healthcare Emergency Preparedness Coalition (Email SCHEPC@schsa.org)</a:t>
            </a:r>
          </a:p>
        </p:txBody>
      </p:sp>
    </p:spTree>
    <p:extLst>
      <p:ext uri="{BB962C8B-B14F-4D97-AF65-F5344CB8AC3E}">
        <p14:creationId xmlns:p14="http://schemas.microsoft.com/office/powerpoint/2010/main" val="1023931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37774-D118-149D-2163-B24F3CD90CC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3BC6BC-8876-3A8E-89E8-2F83E14FEA97}"/>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Before the Emergency Strikes</a:t>
            </a:r>
            <a:endParaRPr lang="en-US" sz="3200" dirty="0">
              <a:latin typeface="+mn-lt"/>
            </a:endParaRPr>
          </a:p>
        </p:txBody>
      </p:sp>
      <p:sp>
        <p:nvSpPr>
          <p:cNvPr id="3" name="Text Placeholder 2">
            <a:extLst>
              <a:ext uri="{FF2B5EF4-FFF2-40B4-BE49-F238E27FC236}">
                <a16:creationId xmlns:a16="http://schemas.microsoft.com/office/drawing/2014/main" id="{F9286FC9-2B78-DB29-918A-6A54D534937D}"/>
              </a:ext>
            </a:extLst>
          </p:cNvPr>
          <p:cNvSpPr>
            <a:spLocks noGrp="1"/>
          </p:cNvSpPr>
          <p:nvPr>
            <p:ph type="body" sz="quarter" idx="12"/>
          </p:nvPr>
        </p:nvSpPr>
        <p:spPr>
          <a:xfrm>
            <a:off x="299255" y="772998"/>
            <a:ext cx="8545489" cy="5550101"/>
          </a:xfrm>
        </p:spPr>
        <p:txBody>
          <a:bodyPr>
            <a:noAutofit/>
          </a:bodyPr>
          <a:lstStyle/>
          <a:p>
            <a:pPr marR="0" lvl="0">
              <a:lnSpc>
                <a:spcPct val="107000"/>
              </a:lnSpc>
              <a:spcAft>
                <a:spcPts val="800"/>
              </a:spcAft>
            </a:pPr>
            <a:r>
              <a:rPr lang="en-US" sz="1600" b="1" dirty="0">
                <a:effectLst/>
                <a:latin typeface="Calibri" panose="020F0502020204030204" pitchFamily="34" charset="0"/>
                <a:ea typeface="MS Mincho" panose="02020609040205080304" pitchFamily="49" charset="-128"/>
                <a:cs typeface="Arial" panose="020B0604020202020204" pitchFamily="34" charset="0"/>
              </a:rPr>
              <a:t>Get Plugged In </a:t>
            </a:r>
          </a:p>
          <a:p>
            <a:pPr marR="0" lvl="0">
              <a:lnSpc>
                <a:spcPct val="100000"/>
              </a:lnSpc>
              <a:spcAft>
                <a:spcPts val="800"/>
              </a:spcAft>
            </a:pPr>
            <a:r>
              <a:rPr lang="en-US" dirty="0">
                <a:effectLst/>
                <a:latin typeface="Calibri" panose="020F0502020204030204" pitchFamily="34" charset="0"/>
                <a:ea typeface="MS Mincho" panose="02020609040205080304" pitchFamily="49" charset="-128"/>
                <a:cs typeface="Arial" panose="020B0604020202020204" pitchFamily="34" charset="0"/>
              </a:rPr>
              <a:t>Know your threats (e.g., wildfire, floods) and sign up for emergency alerts. Actively seek out sources of emergency preparedness, warning, and response information such as your county Office of Emergency Services, Health Department, and Emergency Medical Services Agency. Examples are:</a:t>
            </a:r>
          </a:p>
          <a:p>
            <a:pPr>
              <a:lnSpc>
                <a:spcPct val="100000"/>
              </a:lnSpc>
              <a:spcAft>
                <a:spcPts val="800"/>
              </a:spcAft>
            </a:pPr>
            <a:r>
              <a:rPr lang="en-US" u="sng" dirty="0">
                <a:latin typeface="Calibri" panose="020F0502020204030204" pitchFamily="34" charset="0"/>
                <a:ea typeface="MS Mincho" panose="02020609040205080304" pitchFamily="49" charset="-128"/>
                <a:cs typeface="Arial" panose="020B0604020202020204" pitchFamily="34" charset="0"/>
              </a:rPr>
              <a:t>County</a:t>
            </a:r>
          </a:p>
          <a:p>
            <a:pPr marL="342900" marR="0" lvl="0" indent="-342900">
              <a:lnSpc>
                <a:spcPct val="107000"/>
              </a:lnSpc>
              <a:buFont typeface="Symbol" panose="05050102010706020507" pitchFamily="18" charset="2"/>
              <a:buChar char=""/>
            </a:pPr>
            <a:r>
              <a:rPr lang="en-US" sz="1800" b="1" dirty="0">
                <a:effectLst/>
                <a:latin typeface="Calibri" panose="020F0502020204030204" pitchFamily="34" charset="0"/>
                <a:ea typeface="MS Mincho" panose="02020609040205080304" pitchFamily="49" charset="-128"/>
                <a:cs typeface="Arial" panose="020B0604020202020204" pitchFamily="34" charset="0"/>
              </a:rPr>
              <a:t>Alpine County Public Health Emergency Preparedness Resources </a:t>
            </a:r>
            <a:r>
              <a:rPr lang="en-US" sz="1800" dirty="0">
                <a:effectLst/>
                <a:latin typeface="Calibri" panose="020F0502020204030204" pitchFamily="34" charset="0"/>
                <a:ea typeface="MS Mincho" panose="02020609040205080304" pitchFamily="49" charset="-128"/>
                <a:cs typeface="Arial" panose="020B0604020202020204" pitchFamily="34" charset="0"/>
                <a:hlinkClick r:id="rId2"/>
              </a:rPr>
              <a:t>https://www.alpinecountyca.gov/196/Emergency-Preparedness-Section</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L="342900" marR="0" lvl="0" indent="-342900">
              <a:lnSpc>
                <a:spcPct val="107000"/>
              </a:lnSpc>
              <a:buFont typeface="Symbol" panose="05050102010706020507" pitchFamily="18" charset="2"/>
              <a:buChar char=""/>
            </a:pPr>
            <a:r>
              <a:rPr lang="en-US" sz="1800" b="1" dirty="0">
                <a:effectLst/>
                <a:latin typeface="Calibri" panose="020F0502020204030204" pitchFamily="34" charset="0"/>
                <a:ea typeface="MS Mincho" panose="02020609040205080304" pitchFamily="49" charset="-128"/>
                <a:cs typeface="Arial" panose="020B0604020202020204" pitchFamily="34" charset="0"/>
              </a:rPr>
              <a:t>El Dorado County Public Health Emergency Preparedness Resources</a:t>
            </a:r>
            <a:r>
              <a:rPr lang="en-US" sz="1800" dirty="0">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hlinkClick r:id="rId3"/>
              </a:rPr>
              <a:t>https://www.eldoradocounty.ca.gov/Public-Safety-Justice/Safety-Justice/sheriff/operations/oes</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L="342900" marR="0" lvl="0" indent="-342900">
              <a:lnSpc>
                <a:spcPct val="107000"/>
              </a:lnSpc>
              <a:buFont typeface="Symbol" panose="05050102010706020507" pitchFamily="18" charset="2"/>
              <a:buChar char=""/>
            </a:pPr>
            <a:r>
              <a:rPr lang="en-US" sz="1800" b="1" dirty="0">
                <a:effectLst/>
                <a:latin typeface="Calibri" panose="020F0502020204030204" pitchFamily="34" charset="0"/>
                <a:ea typeface="MS Mincho" panose="02020609040205080304" pitchFamily="49" charset="-128"/>
                <a:cs typeface="Arial" panose="020B0604020202020204" pitchFamily="34" charset="0"/>
              </a:rPr>
              <a:t>San Joaquin County Public Health Emergency Preparedness Resources</a:t>
            </a:r>
            <a:r>
              <a:rPr lang="en-US" sz="1800" dirty="0">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hlinkClick r:id="rId4"/>
              </a:rPr>
              <a:t>https://sjready.org/</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L="342900" marR="0" lvl="0" indent="-342900">
              <a:lnSpc>
                <a:spcPct val="107000"/>
              </a:lnSpc>
              <a:spcAft>
                <a:spcPts val="1000"/>
              </a:spcAft>
              <a:buFont typeface="Symbol" panose="05050102010706020507" pitchFamily="18" charset="2"/>
              <a:buChar char=""/>
            </a:pPr>
            <a:r>
              <a:rPr lang="en-US" sz="1800" b="1" dirty="0">
                <a:effectLst/>
                <a:latin typeface="Calibri" panose="020F0502020204030204" pitchFamily="34" charset="0"/>
                <a:ea typeface="MS Mincho" panose="02020609040205080304" pitchFamily="49" charset="-128"/>
                <a:cs typeface="Arial" panose="020B0604020202020204" pitchFamily="34" charset="0"/>
              </a:rPr>
              <a:t>Stanislaus County Public Health Emergency Preparedness Resources</a:t>
            </a:r>
            <a:r>
              <a:rPr lang="en-US" sz="1800" dirty="0">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hlinkClick r:id="rId5"/>
              </a:rPr>
              <a:t>https://www.stanoes.com/stanemergency</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R="0" lvl="0">
              <a:lnSpc>
                <a:spcPct val="107000"/>
              </a:lnSpc>
              <a:spcAft>
                <a:spcPts val="800"/>
              </a:spcAft>
            </a:pPr>
            <a:endParaRPr lang="en-US"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827658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8F646-FB47-2D3A-513D-BDCD0D8A38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D492E7-C9DB-2C62-9212-982071C67E5C}"/>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Before the Emergency Strikes</a:t>
            </a:r>
            <a:endParaRPr lang="en-US" sz="3200" dirty="0">
              <a:latin typeface="+mn-lt"/>
            </a:endParaRPr>
          </a:p>
        </p:txBody>
      </p:sp>
      <p:sp>
        <p:nvSpPr>
          <p:cNvPr id="3" name="Text Placeholder 2">
            <a:extLst>
              <a:ext uri="{FF2B5EF4-FFF2-40B4-BE49-F238E27FC236}">
                <a16:creationId xmlns:a16="http://schemas.microsoft.com/office/drawing/2014/main" id="{B9897E37-F8AF-E50A-80C8-BC7839CB6CA0}"/>
              </a:ext>
            </a:extLst>
          </p:cNvPr>
          <p:cNvSpPr>
            <a:spLocks noGrp="1"/>
          </p:cNvSpPr>
          <p:nvPr>
            <p:ph type="body" sz="quarter" idx="12"/>
          </p:nvPr>
        </p:nvSpPr>
        <p:spPr>
          <a:xfrm>
            <a:off x="282317" y="466534"/>
            <a:ext cx="8579366" cy="5788199"/>
          </a:xfrm>
        </p:spPr>
        <p:txBody>
          <a:bodyPr>
            <a:noAutofit/>
          </a:bodyPr>
          <a:lstStyle/>
          <a:p>
            <a:pPr marR="0" lvl="0">
              <a:lnSpc>
                <a:spcPct val="107000"/>
              </a:lnSpc>
              <a:spcAft>
                <a:spcPts val="800"/>
              </a:spcAft>
            </a:pPr>
            <a:r>
              <a:rPr lang="en-US" sz="1600" b="1" dirty="0">
                <a:effectLst/>
                <a:latin typeface="Calibri" panose="020F0502020204030204" pitchFamily="34" charset="0"/>
                <a:ea typeface="MS Mincho" panose="02020609040205080304" pitchFamily="49" charset="-128"/>
                <a:cs typeface="Arial" panose="020B0604020202020204" pitchFamily="34" charset="0"/>
              </a:rPr>
              <a:t>Get Plugged In </a:t>
            </a:r>
          </a:p>
          <a:p>
            <a:pPr marR="0" lvl="0">
              <a:lnSpc>
                <a:spcPct val="100000"/>
              </a:lnSpc>
              <a:spcAft>
                <a:spcPts val="800"/>
              </a:spcAft>
            </a:pPr>
            <a:r>
              <a:rPr lang="en-US" dirty="0">
                <a:effectLst/>
                <a:latin typeface="Calibri" panose="020F0502020204030204" pitchFamily="34" charset="0"/>
                <a:ea typeface="MS Mincho" panose="02020609040205080304" pitchFamily="49" charset="-128"/>
                <a:cs typeface="Arial" panose="020B0604020202020204" pitchFamily="34" charset="0"/>
              </a:rPr>
              <a:t>The State and federal government also have sites and tools that are useful, </a:t>
            </a:r>
            <a:r>
              <a:rPr lang="en-US">
                <a:effectLst/>
                <a:latin typeface="Calibri" panose="020F0502020204030204" pitchFamily="34" charset="0"/>
                <a:ea typeface="MS Mincho" panose="02020609040205080304" pitchFamily="49" charset="-128"/>
                <a:cs typeface="Arial" panose="020B0604020202020204" pitchFamily="34" charset="0"/>
              </a:rPr>
              <a:t>such as:</a:t>
            </a:r>
            <a:endParaRPr lang="en-US" dirty="0">
              <a:effectLst/>
              <a:latin typeface="Calibri" panose="020F0502020204030204" pitchFamily="34" charset="0"/>
              <a:ea typeface="MS Mincho" panose="02020609040205080304" pitchFamily="49" charset="-128"/>
              <a:cs typeface="Arial" panose="020B0604020202020204" pitchFamily="34" charset="0"/>
            </a:endParaRPr>
          </a:p>
          <a:p>
            <a:pPr marR="0" lvl="0">
              <a:lnSpc>
                <a:spcPct val="100000"/>
              </a:lnSpc>
              <a:spcAft>
                <a:spcPts val="800"/>
              </a:spcAft>
            </a:pPr>
            <a:r>
              <a:rPr lang="en-US" u="sng" dirty="0">
                <a:latin typeface="Calibri" panose="020F0502020204030204" pitchFamily="34" charset="0"/>
                <a:ea typeface="MS Mincho" panose="02020609040205080304" pitchFamily="49" charset="-128"/>
                <a:cs typeface="Arial" panose="020B0604020202020204" pitchFamily="34" charset="0"/>
              </a:rPr>
              <a:t>State</a:t>
            </a:r>
          </a:p>
          <a:p>
            <a:pPr marL="285750" marR="0" lvl="0" indent="-285750">
              <a:lnSpc>
                <a:spcPct val="100000"/>
              </a:lnSpc>
              <a:spcAft>
                <a:spcPts val="800"/>
              </a:spcAft>
              <a:buFont typeface="Arial" panose="020B0604020202020204" pitchFamily="34" charset="0"/>
              <a:buChar char="•"/>
            </a:pPr>
            <a:r>
              <a:rPr lang="en-US" b="1" dirty="0">
                <a:latin typeface="Calibri" panose="020F0502020204030204" pitchFamily="34" charset="0"/>
                <a:ea typeface="MS Mincho" panose="02020609040205080304" pitchFamily="49" charset="-128"/>
                <a:cs typeface="Arial" panose="020B0604020202020204" pitchFamily="34" charset="0"/>
              </a:rPr>
              <a:t>CalFire </a:t>
            </a:r>
            <a:r>
              <a:rPr lang="en-US" b="1" dirty="0" err="1">
                <a:latin typeface="Calibri" panose="020F0502020204030204" pitchFamily="34" charset="0"/>
                <a:ea typeface="MS Mincho" panose="02020609040205080304" pitchFamily="49" charset="-128"/>
                <a:cs typeface="Arial" panose="020B0604020202020204" pitchFamily="34" charset="0"/>
              </a:rPr>
              <a:t>firePLANNER</a:t>
            </a:r>
            <a:r>
              <a:rPr lang="en-US" dirty="0">
                <a:latin typeface="Calibri" panose="020F0502020204030204" pitchFamily="34" charset="0"/>
                <a:ea typeface="MS Mincho" panose="02020609040205080304" pitchFamily="49" charset="-128"/>
                <a:cs typeface="Arial" panose="020B0604020202020204" pitchFamily="34" charset="0"/>
              </a:rPr>
              <a:t>. </a:t>
            </a:r>
            <a:r>
              <a:rPr lang="en-US" dirty="0" err="1">
                <a:latin typeface="Calibri" panose="020F0502020204030204" pitchFamily="34" charset="0"/>
                <a:ea typeface="MS Mincho" panose="02020609040205080304" pitchFamily="49" charset="-128"/>
                <a:cs typeface="Arial" panose="020B0604020202020204" pitchFamily="34" charset="0"/>
              </a:rPr>
              <a:t>firePLANNER</a:t>
            </a:r>
            <a:r>
              <a:rPr lang="en-US" dirty="0">
                <a:latin typeface="Calibri" panose="020F0502020204030204" pitchFamily="34" charset="0"/>
                <a:ea typeface="MS Mincho" panose="02020609040205080304" pitchFamily="49" charset="-128"/>
                <a:cs typeface="Arial" panose="020B0604020202020204" pitchFamily="34" charset="0"/>
              </a:rPr>
              <a:t> is a web-based platform that helps residents develop customized readiness plans for wildfire and other emergencies. It also provides information on preparing home and property for wildfire; creating an evacuation plan, including for pets and livestock; and special considerations to keep in mind during a wildfire. Users can also access information on active California wildfires. </a:t>
            </a:r>
            <a:r>
              <a:rPr lang="en-US" dirty="0" err="1">
                <a:latin typeface="Calibri" panose="020F0502020204030204" pitchFamily="34" charset="0"/>
                <a:ea typeface="MS Mincho" panose="02020609040205080304" pitchFamily="49" charset="-128"/>
                <a:cs typeface="Arial" panose="020B0604020202020204" pitchFamily="34" charset="0"/>
              </a:rPr>
              <a:t>FirePLANNER</a:t>
            </a:r>
            <a:r>
              <a:rPr lang="en-US" dirty="0">
                <a:latin typeface="Calibri" panose="020F0502020204030204" pitchFamily="34" charset="0"/>
                <a:ea typeface="MS Mincho" panose="02020609040205080304" pitchFamily="49" charset="-128"/>
                <a:cs typeface="Arial" panose="020B0604020202020204" pitchFamily="34" charset="0"/>
              </a:rPr>
              <a:t> is available in both English and Spanish. </a:t>
            </a:r>
            <a:r>
              <a:rPr lang="en-US" dirty="0">
                <a:latin typeface="Calibri" panose="020F0502020204030204" pitchFamily="34" charset="0"/>
                <a:ea typeface="MS Mincho" panose="02020609040205080304" pitchFamily="49" charset="-128"/>
                <a:cs typeface="Arial" panose="020B0604020202020204" pitchFamily="34" charset="0"/>
                <a:hlinkClick r:id="rId2"/>
              </a:rPr>
              <a:t>https://wildfiretaskforce.org/new-online-resources-now-available-to-help-prepare-for-wildfires/</a:t>
            </a:r>
            <a:endParaRPr lang="en-US" dirty="0">
              <a:latin typeface="Calibri" panose="020F0502020204030204" pitchFamily="34" charset="0"/>
              <a:ea typeface="MS Mincho" panose="02020609040205080304" pitchFamily="49" charset="-128"/>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b="1" dirty="0" err="1">
                <a:effectLst/>
                <a:latin typeface="Calibri" panose="020F0502020204030204" pitchFamily="34" charset="0"/>
                <a:ea typeface="MS Mincho" panose="02020609040205080304" pitchFamily="49" charset="-128"/>
                <a:cs typeface="Arial" panose="020B0604020202020204" pitchFamily="34" charset="0"/>
              </a:rPr>
              <a:t>CalOES</a:t>
            </a:r>
            <a:r>
              <a:rPr lang="en-US" b="1" dirty="0">
                <a:effectLst/>
                <a:latin typeface="Calibri" panose="020F0502020204030204" pitchFamily="34" charset="0"/>
                <a:ea typeface="MS Mincho" panose="02020609040205080304" pitchFamily="49" charset="-128"/>
                <a:cs typeface="Arial" panose="020B0604020202020204" pitchFamily="34" charset="0"/>
              </a:rPr>
              <a:t> Be Disaster Ready, California. </a:t>
            </a:r>
            <a:r>
              <a:rPr lang="en-US" dirty="0">
                <a:latin typeface="Calibri" panose="020F0502020204030204" pitchFamily="34" charset="0"/>
                <a:ea typeface="MS Mincho" panose="02020609040205080304" pitchFamily="49" charset="-128"/>
                <a:cs typeface="Arial" panose="020B0604020202020204" pitchFamily="34" charset="0"/>
              </a:rPr>
              <a:t>This site provides the public information on resources about emergency preparedness and allows people to sign up for emergency alerts from their counties. </a:t>
            </a:r>
            <a:r>
              <a:rPr lang="en-US" dirty="0">
                <a:latin typeface="Calibri" panose="020F0502020204030204" pitchFamily="34" charset="0"/>
                <a:ea typeface="MS Mincho" panose="02020609040205080304" pitchFamily="49" charset="-128"/>
                <a:cs typeface="Arial" panose="020B0604020202020204" pitchFamily="34" charset="0"/>
                <a:hlinkClick r:id="rId3"/>
              </a:rPr>
              <a:t>https://www.listoscalifornia.org/disaster-readiness/</a:t>
            </a:r>
            <a:endParaRPr lang="en-US" dirty="0">
              <a:latin typeface="Calibri" panose="020F0502020204030204" pitchFamily="34" charset="0"/>
              <a:ea typeface="MS Mincho" panose="02020609040205080304" pitchFamily="49" charset="-128"/>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b="1" dirty="0">
                <a:latin typeface="Calibri" panose="020F0502020204030204" pitchFamily="34" charset="0"/>
                <a:ea typeface="MS Mincho" panose="02020609040205080304" pitchFamily="49" charset="-128"/>
                <a:cs typeface="Arial" panose="020B0604020202020204" pitchFamily="34" charset="0"/>
              </a:rPr>
              <a:t>CDPH Be Prepared California</a:t>
            </a:r>
            <a:r>
              <a:rPr lang="en-US" dirty="0">
                <a:latin typeface="Calibri" panose="020F0502020204030204" pitchFamily="34" charset="0"/>
                <a:ea typeface="MS Mincho" panose="02020609040205080304" pitchFamily="49" charset="-128"/>
                <a:cs typeface="Arial" panose="020B0604020202020204" pitchFamily="34" charset="0"/>
              </a:rPr>
              <a:t>. This site provides the public and healthcare workers resources about emergency preparedness.              https://www.cdph.ca.gov/Programs/EPO/Pages/BePreparedCalifornia.aspx</a:t>
            </a:r>
          </a:p>
        </p:txBody>
      </p:sp>
    </p:spTree>
    <p:extLst>
      <p:ext uri="{BB962C8B-B14F-4D97-AF65-F5344CB8AC3E}">
        <p14:creationId xmlns:p14="http://schemas.microsoft.com/office/powerpoint/2010/main" val="3206225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707F-3C45-222B-E152-217150F0E45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5F783F9-AB40-1E34-40CC-EC3920320380}"/>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Before the Emergency Strikes</a:t>
            </a:r>
            <a:endParaRPr lang="en-US" sz="3200" dirty="0">
              <a:latin typeface="+mn-lt"/>
            </a:endParaRPr>
          </a:p>
        </p:txBody>
      </p:sp>
      <p:sp>
        <p:nvSpPr>
          <p:cNvPr id="3" name="Text Placeholder 2">
            <a:extLst>
              <a:ext uri="{FF2B5EF4-FFF2-40B4-BE49-F238E27FC236}">
                <a16:creationId xmlns:a16="http://schemas.microsoft.com/office/drawing/2014/main" id="{101AA613-7776-7620-5DF8-B1B5481FDB0E}"/>
              </a:ext>
            </a:extLst>
          </p:cNvPr>
          <p:cNvSpPr>
            <a:spLocks noGrp="1"/>
          </p:cNvSpPr>
          <p:nvPr>
            <p:ph type="body" sz="quarter" idx="12"/>
          </p:nvPr>
        </p:nvSpPr>
        <p:spPr>
          <a:xfrm>
            <a:off x="282317" y="748545"/>
            <a:ext cx="8545489" cy="5788199"/>
          </a:xfrm>
        </p:spPr>
        <p:txBody>
          <a:bodyPr>
            <a:noAutofit/>
          </a:bodyPr>
          <a:lstStyle/>
          <a:p>
            <a:pPr marR="0" lvl="0">
              <a:lnSpc>
                <a:spcPct val="107000"/>
              </a:lnSpc>
              <a:spcAft>
                <a:spcPts val="800"/>
              </a:spcAft>
            </a:pPr>
            <a:r>
              <a:rPr lang="en-US" sz="1600" b="1" dirty="0">
                <a:effectLst/>
                <a:latin typeface="Calibri" panose="020F0502020204030204" pitchFamily="34" charset="0"/>
                <a:ea typeface="MS Mincho" panose="02020609040205080304" pitchFamily="49" charset="-128"/>
                <a:cs typeface="Arial" panose="020B0604020202020204" pitchFamily="34" charset="0"/>
              </a:rPr>
              <a:t>Get Plugged In </a:t>
            </a:r>
          </a:p>
          <a:p>
            <a:pPr>
              <a:lnSpc>
                <a:spcPct val="100000"/>
              </a:lnSpc>
              <a:spcAft>
                <a:spcPts val="800"/>
              </a:spcAft>
            </a:pPr>
            <a:r>
              <a:rPr lang="en-US" u="sng" dirty="0">
                <a:latin typeface="Calibri" panose="020F0502020204030204" pitchFamily="34" charset="0"/>
                <a:ea typeface="MS Mincho" panose="02020609040205080304" pitchFamily="49" charset="-128"/>
                <a:cs typeface="Arial" panose="020B0604020202020204" pitchFamily="34" charset="0"/>
              </a:rPr>
              <a:t>Federal</a:t>
            </a:r>
          </a:p>
          <a:p>
            <a:pPr marL="342900" indent="-342900">
              <a:lnSpc>
                <a:spcPct val="107000"/>
              </a:lnSpc>
              <a:buFont typeface="Symbol" panose="05050102010706020507" pitchFamily="18" charset="2"/>
              <a:buChar char=""/>
            </a:pPr>
            <a:r>
              <a:rPr lang="en-US" b="1" dirty="0">
                <a:effectLst/>
                <a:latin typeface="Calibri" panose="020F0502020204030204" pitchFamily="34" charset="0"/>
                <a:ea typeface="MS Mincho" panose="02020609040205080304" pitchFamily="49" charset="-128"/>
                <a:cs typeface="Arial" panose="020B0604020202020204" pitchFamily="34" charset="0"/>
              </a:rPr>
              <a:t>AirNow.gov</a:t>
            </a:r>
            <a:r>
              <a:rPr lang="en-US" dirty="0">
                <a:effectLst/>
                <a:latin typeface="Calibri" panose="020F0502020204030204" pitchFamily="34" charset="0"/>
                <a:ea typeface="MS Mincho" panose="02020609040205080304" pitchFamily="49" charset="-128"/>
                <a:cs typeface="Arial" panose="020B0604020202020204" pitchFamily="34" charset="0"/>
              </a:rPr>
              <a:t>. </a:t>
            </a:r>
            <a:r>
              <a:rPr lang="en-US" dirty="0" err="1">
                <a:effectLst/>
                <a:latin typeface="Calibri" panose="020F0502020204030204" pitchFamily="34" charset="0"/>
                <a:ea typeface="MS Mincho" panose="02020609040205080304" pitchFamily="49" charset="-128"/>
                <a:cs typeface="Arial" panose="020B0604020202020204" pitchFamily="34" charset="0"/>
              </a:rPr>
              <a:t>AirNow</a:t>
            </a:r>
            <a:r>
              <a:rPr lang="en-US" dirty="0">
                <a:effectLst/>
                <a:latin typeface="Calibri" panose="020F0502020204030204" pitchFamily="34" charset="0"/>
                <a:ea typeface="MS Mincho" panose="02020609040205080304" pitchFamily="49" charset="-128"/>
                <a:cs typeface="Arial" panose="020B0604020202020204" pitchFamily="34" charset="0"/>
              </a:rPr>
              <a:t> reports air quality using the official U.S. Air Quality Index (AQI), a color-coded index designed to communicate whether air quality is healthy or unhealthy for you. When you know the AQI in your area, you can take steps to protect your health. </a:t>
            </a:r>
            <a:r>
              <a:rPr lang="en-US"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2"/>
              </a:rPr>
              <a:t>https://www.airnow.gov/?city=French%20Camp&amp;state=CA&amp;country=USA</a:t>
            </a:r>
            <a:endParaRPr lang="en-US" dirty="0">
              <a:effectLst/>
              <a:latin typeface="Calibri" panose="020F0502020204030204" pitchFamily="34" charset="0"/>
              <a:ea typeface="MS Mincho" panose="02020609040205080304" pitchFamily="49" charset="-128"/>
              <a:cs typeface="Arial" panose="020B0604020202020204" pitchFamily="34" charset="0"/>
            </a:endParaRPr>
          </a:p>
          <a:p>
            <a:pPr marL="342900" indent="-342900">
              <a:lnSpc>
                <a:spcPct val="107000"/>
              </a:lnSpc>
              <a:buFont typeface="Symbol" panose="05050102010706020507" pitchFamily="18" charset="2"/>
              <a:buChar char=""/>
            </a:pPr>
            <a:r>
              <a:rPr lang="en-US" b="1" dirty="0">
                <a:effectLst/>
                <a:latin typeface="Calibri" panose="020F0502020204030204" pitchFamily="34" charset="0"/>
                <a:ea typeface="MS Mincho" panose="02020609040205080304" pitchFamily="49" charset="-128"/>
                <a:cs typeface="Arial" panose="020B0604020202020204" pitchFamily="34" charset="0"/>
              </a:rPr>
              <a:t>Clinician Outreach and Communication Activity (COCA). </a:t>
            </a:r>
            <a:r>
              <a:rPr lang="en-US" dirty="0">
                <a:effectLst/>
                <a:latin typeface="Calibri" panose="020F0502020204030204" pitchFamily="34" charset="0"/>
                <a:ea typeface="MS Mincho" panose="02020609040205080304" pitchFamily="49" charset="-128"/>
                <a:cs typeface="Arial" panose="020B0604020202020204" pitchFamily="34" charset="0"/>
              </a:rPr>
              <a:t>COCA provides timely, accurate, and credible information to clinicians related to emergency preparedness and response and emerging public health threats. </a:t>
            </a:r>
            <a:r>
              <a:rPr lang="en-US"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https://emergency.cdc.gov/coca/about.asp</a:t>
            </a:r>
            <a:endParaRPr lang="en-US" dirty="0">
              <a:effectLst/>
              <a:latin typeface="Calibri" panose="020F0502020204030204" pitchFamily="34" charset="0"/>
              <a:ea typeface="MS Mincho" panose="02020609040205080304" pitchFamily="49" charset="-128"/>
              <a:cs typeface="Arial" panose="020B0604020202020204" pitchFamily="34" charset="0"/>
            </a:endParaRPr>
          </a:p>
          <a:p>
            <a:pPr marL="342900" indent="-342900">
              <a:lnSpc>
                <a:spcPct val="107000"/>
              </a:lnSpc>
              <a:spcAft>
                <a:spcPts val="1000"/>
              </a:spcAft>
              <a:buFont typeface="Symbol" panose="05050102010706020507" pitchFamily="18" charset="2"/>
              <a:buChar char=""/>
            </a:pPr>
            <a:r>
              <a:rPr lang="en-US" b="1" dirty="0">
                <a:effectLst/>
                <a:latin typeface="Calibri" panose="020F0502020204030204" pitchFamily="34" charset="0"/>
                <a:ea typeface="MS Mincho" panose="02020609040205080304" pitchFamily="49" charset="-128"/>
                <a:cs typeface="Arial" panose="020B0604020202020204" pitchFamily="34" charset="0"/>
              </a:rPr>
              <a:t>HHS ASPR Technical Resources, Assistance Center, and Information Exchange (TRACIE). </a:t>
            </a:r>
            <a:r>
              <a:rPr lang="en-US" dirty="0">
                <a:effectLst/>
                <a:latin typeface="Calibri" panose="020F0502020204030204" pitchFamily="34" charset="0"/>
                <a:ea typeface="MS Mincho" panose="02020609040205080304" pitchFamily="49" charset="-128"/>
                <a:cs typeface="Arial" panose="020B0604020202020204" pitchFamily="34" charset="0"/>
              </a:rPr>
              <a:t>ASPR TRACIE was created to meet the information and technical assistance needs of regional ASPR staff, healthcare coalitions, healthcare entities, healthcare providers, emergency managers, public health practitioners, and others working in disaster medicine, healthcare system preparedness, and public health emergency preparedness. </a:t>
            </a:r>
            <a:r>
              <a:rPr lang="en-US"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4"/>
              </a:rPr>
              <a:t>https://asprtracie.hhs.gov/</a:t>
            </a:r>
            <a:r>
              <a:rPr lang="en-US" dirty="0">
                <a:effectLst/>
                <a:latin typeface="Calibri" panose="020F0502020204030204" pitchFamily="34" charset="0"/>
                <a:ea typeface="MS Mincho" panose="02020609040205080304" pitchFamily="49" charset="-128"/>
                <a:cs typeface="Arial" panose="020B0604020202020204" pitchFamily="34" charset="0"/>
              </a:rPr>
              <a:t>.</a:t>
            </a:r>
          </a:p>
        </p:txBody>
      </p:sp>
    </p:spTree>
    <p:extLst>
      <p:ext uri="{BB962C8B-B14F-4D97-AF65-F5344CB8AC3E}">
        <p14:creationId xmlns:p14="http://schemas.microsoft.com/office/powerpoint/2010/main" val="1819770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9767-99D8-626D-159E-C8FEEB5702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11C983-B210-F249-1A8F-2FF66EC8EF0B}"/>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Before the Emergency Strikes</a:t>
            </a:r>
            <a:endParaRPr lang="en-US" sz="3200" dirty="0">
              <a:latin typeface="+mn-lt"/>
            </a:endParaRPr>
          </a:p>
        </p:txBody>
      </p:sp>
      <p:sp>
        <p:nvSpPr>
          <p:cNvPr id="3" name="Text Placeholder 2">
            <a:extLst>
              <a:ext uri="{FF2B5EF4-FFF2-40B4-BE49-F238E27FC236}">
                <a16:creationId xmlns:a16="http://schemas.microsoft.com/office/drawing/2014/main" id="{C9186456-00B8-332C-BD01-5C1C112C874C}"/>
              </a:ext>
            </a:extLst>
          </p:cNvPr>
          <p:cNvSpPr>
            <a:spLocks noGrp="1"/>
          </p:cNvSpPr>
          <p:nvPr>
            <p:ph type="body" sz="quarter" idx="12"/>
          </p:nvPr>
        </p:nvSpPr>
        <p:spPr>
          <a:xfrm>
            <a:off x="282317" y="705816"/>
            <a:ext cx="8545489" cy="5788199"/>
          </a:xfrm>
        </p:spPr>
        <p:txBody>
          <a:bodyPr>
            <a:noAutofit/>
          </a:bodyPr>
          <a:lstStyle/>
          <a:p>
            <a:pPr>
              <a:lnSpc>
                <a:spcPct val="107000"/>
              </a:lnSpc>
              <a:spcAft>
                <a:spcPts val="800"/>
              </a:spcAft>
            </a:pPr>
            <a:r>
              <a:rPr lang="en-US" sz="1800" b="1" dirty="0">
                <a:latin typeface="Calibri" panose="020F0502020204030204" pitchFamily="34" charset="0"/>
                <a:ea typeface="MS Mincho" panose="02020609040205080304" pitchFamily="49" charset="-128"/>
                <a:cs typeface="Arial" panose="020B0604020202020204" pitchFamily="34" charset="0"/>
              </a:rPr>
              <a:t>Ensure compliance with CMS Emergency Preparedness Final Rule (EP)</a:t>
            </a: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MS Mincho" panose="02020609040205080304" pitchFamily="49" charset="-128"/>
                <a:cs typeface="Arial" panose="020B0604020202020204" pitchFamily="34" charset="0"/>
              </a:rPr>
              <a:t>The updated CMS EP Final Rule establishes national emergency preparedness requirements for Medicare- and Medicaid-participating providers and suppliers to plan adequately for both natural and man-made disasters and coordinates with federal, state, tribal, regional, and local emergency preparedness systems. It will also assist providers and suppliers to adequately prepare to meet the needs of patients, residents, clients, and participants during disasters and emergency situations.  </a:t>
            </a:r>
            <a:r>
              <a:rPr lang="en-US" sz="1800" dirty="0">
                <a:latin typeface="Calibri" panose="020F0502020204030204" pitchFamily="34" charset="0"/>
                <a:ea typeface="MS Mincho" panose="02020609040205080304" pitchFamily="49" charset="-128"/>
                <a:cs typeface="Arial" panose="020B0604020202020204" pitchFamily="34" charset="0"/>
                <a:hlinkClick r:id="rId2"/>
              </a:rPr>
              <a:t>https://www.cms.gov/files/document/qso-21-15-all.pdf</a:t>
            </a:r>
            <a:r>
              <a:rPr lang="en-US" sz="1800" dirty="0">
                <a:latin typeface="Calibri" panose="020F0502020204030204" pitchFamily="34" charset="0"/>
                <a:ea typeface="MS Mincho" panose="02020609040205080304" pitchFamily="49" charset="-128"/>
                <a:cs typeface="Arial" panose="020B0604020202020204" pitchFamily="34" charset="0"/>
              </a:rPr>
              <a:t> </a:t>
            </a:r>
          </a:p>
          <a:p>
            <a:pPr marR="0" lvl="0">
              <a:lnSpc>
                <a:spcPct val="107000"/>
              </a:lnSpc>
              <a:spcAft>
                <a:spcPts val="80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Include HPSJ in your Emergency Plans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514350" marR="0" indent="-285750">
              <a:lnSpc>
                <a:spcPct val="115000"/>
              </a:lnSpc>
              <a:spcAft>
                <a:spcPts val="1000"/>
              </a:spcAft>
              <a:buFont typeface="Arial" panose="020B0604020202020204" pitchFamily="34" charset="0"/>
              <a:buChar char="•"/>
            </a:pPr>
            <a:r>
              <a:rPr lang="en-US" sz="1800" dirty="0">
                <a:effectLst/>
                <a:latin typeface="Calibri" panose="020F0502020204030204" pitchFamily="34" charset="0"/>
                <a:ea typeface="MS Mincho" panose="02020609040205080304" pitchFamily="49" charset="-128"/>
                <a:cs typeface="Arial" panose="020B0604020202020204" pitchFamily="34" charset="0"/>
              </a:rPr>
              <a:t>Ensure that notifying and advising HPSJ regarding your operations during an emergency are in your emergency plans. Have HPSJ’s Call Center Customer Service telephone numbers [</a:t>
            </a:r>
            <a:r>
              <a:rPr lang="en-US" sz="1800" dirty="0">
                <a:latin typeface="Calibri" panose="020F0502020204030204" pitchFamily="34" charset="0"/>
                <a:ea typeface="MS Mincho" panose="02020609040205080304" pitchFamily="49" charset="-128"/>
                <a:cs typeface="Arial" panose="020B0604020202020204" pitchFamily="34" charset="0"/>
              </a:rPr>
              <a:t>(888) 936-7526 (PLAN) TTY 711 (Monday through Friday, 8 a.m. to 5 p.m.)] </a:t>
            </a:r>
            <a:r>
              <a:rPr lang="en-US" sz="1800" dirty="0">
                <a:effectLst/>
                <a:latin typeface="Calibri" panose="020F0502020204030204" pitchFamily="34" charset="0"/>
                <a:ea typeface="MS Mincho" panose="02020609040205080304" pitchFamily="49" charset="-128"/>
                <a:cs typeface="Arial" panose="020B0604020202020204" pitchFamily="34" charset="0"/>
              </a:rPr>
              <a:t>and your HPSJ Provider Services Representative contact information included, as well.</a:t>
            </a:r>
            <a:endParaRPr lang="en-US" sz="1800" dirty="0">
              <a:latin typeface="Calibri" panose="020F0502020204030204" pitchFamily="34" charset="0"/>
              <a:ea typeface="MS Mincho" panose="02020609040205080304" pitchFamily="49" charset="-128"/>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US" dirty="0">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122570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BD8A4-EEBE-0348-5EDD-32ED601A71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9E7151-AA9E-3DBD-FCAC-6A97E2C26EF7}"/>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When the Emergency Strikes</a:t>
            </a:r>
            <a:endParaRPr lang="en-US" sz="3200" dirty="0">
              <a:latin typeface="+mn-lt"/>
            </a:endParaRPr>
          </a:p>
        </p:txBody>
      </p:sp>
      <p:sp>
        <p:nvSpPr>
          <p:cNvPr id="3" name="Text Placeholder 2">
            <a:extLst>
              <a:ext uri="{FF2B5EF4-FFF2-40B4-BE49-F238E27FC236}">
                <a16:creationId xmlns:a16="http://schemas.microsoft.com/office/drawing/2014/main" id="{FD299693-10AD-244D-E90B-4A733C528FFF}"/>
              </a:ext>
            </a:extLst>
          </p:cNvPr>
          <p:cNvSpPr>
            <a:spLocks noGrp="1"/>
          </p:cNvSpPr>
          <p:nvPr>
            <p:ph type="body" sz="quarter" idx="12"/>
          </p:nvPr>
        </p:nvSpPr>
        <p:spPr>
          <a:xfrm>
            <a:off x="316194" y="625664"/>
            <a:ext cx="8545489" cy="5788199"/>
          </a:xfrm>
        </p:spPr>
        <p:txBody>
          <a:bodyPr>
            <a:noAutofit/>
          </a:bodyPr>
          <a:lstStyle/>
          <a:p>
            <a:pPr marR="0" lvl="0">
              <a:lnSpc>
                <a:spcPct val="107000"/>
              </a:lnSpc>
              <a:spcAft>
                <a:spcPts val="80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Notify HPSJ of Operational Status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285750" indent="-285750">
              <a:lnSpc>
                <a:spcPct val="100000"/>
              </a:lnSpc>
              <a:spcAft>
                <a:spcPts val="800"/>
              </a:spcAft>
              <a:buFont typeface="Arial" panose="020B0604020202020204" pitchFamily="34" charset="0"/>
              <a:buChar char="•"/>
            </a:pPr>
            <a:r>
              <a:rPr lang="en-US" dirty="0">
                <a:effectLst/>
                <a:latin typeface="Calibri" panose="020F0502020204030204" pitchFamily="34" charset="0"/>
                <a:ea typeface="MS Mincho" panose="02020609040205080304" pitchFamily="49" charset="-128"/>
                <a:cs typeface="Arial" panose="020B0604020202020204" pitchFamily="34" charset="0"/>
              </a:rPr>
              <a:t>Follow your emergency response protocols (which may include notifying your local health department, emergency medical services agency, or county emergency operations center) but then</a:t>
            </a:r>
          </a:p>
          <a:p>
            <a:pPr marL="285750" indent="-285750">
              <a:lnSpc>
                <a:spcPct val="100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Notify HPSJ (via your Service Area Provider Services Representative) within 24 hours if your operations are affected by an emergency, such as closure, inability to meet healthcare surge demands, or other impacts; and to provide updates on any operational changes during the emergency. In some cases, HPSJ may conduct outreach telephone calls to Providers that are in/near the areas affected by the emergency/disaster.</a:t>
            </a:r>
          </a:p>
          <a:p>
            <a:pPr marR="0" lvl="0">
              <a:lnSpc>
                <a:spcPct val="100000"/>
              </a:lnSpc>
              <a:spcAft>
                <a:spcPts val="800"/>
              </a:spcAft>
            </a:pPr>
            <a:r>
              <a:rPr lang="en-US" sz="1800" b="1" dirty="0">
                <a:effectLst/>
                <a:latin typeface="Calibri" panose="020F0502020204030204" pitchFamily="34" charset="0"/>
                <a:ea typeface="MS Mincho" panose="02020609040205080304" pitchFamily="49" charset="-128"/>
                <a:cs typeface="Arial" panose="020B0604020202020204" pitchFamily="34" charset="0"/>
              </a:rPr>
              <a:t>Communications to Providers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285750" marR="0" indent="-285750">
              <a:lnSpc>
                <a:spcPct val="100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HPSJ will provide you with details on necessary modifications during emergencies to ensure Members can access Covered Services. This information will be communicated directly by Provider Services, and additional resources may be available on the HPSJ website in the Provider Area (https://www.hpsj.com/providers/). </a:t>
            </a:r>
          </a:p>
          <a:p>
            <a:pPr marL="285750" indent="-285750">
              <a:lnSpc>
                <a:spcPct val="100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Arial" panose="020B0604020202020204" pitchFamily="34" charset="0"/>
              </a:rPr>
              <a:t>You can contact the HPSJ Call Center for assistance or questions. HPSJ's call center staff, located at French Camp, Modesto, Placerville, and working remotely across the state, are available to assist with inquiries from Providers and their partners.</a:t>
            </a:r>
            <a:endParaRPr lang="en-US"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35331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8B40-7E00-5747-2A6A-23C2A33C9E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3B9C3D-24C0-A9A7-CB2E-20646A545E19}"/>
              </a:ext>
            </a:extLst>
          </p:cNvPr>
          <p:cNvSpPr>
            <a:spLocks noGrp="1"/>
          </p:cNvSpPr>
          <p:nvPr>
            <p:ph type="body" sz="quarter" idx="10"/>
          </p:nvPr>
        </p:nvSpPr>
        <p:spPr>
          <a:xfrm>
            <a:off x="282317" y="97647"/>
            <a:ext cx="8467399" cy="1056035"/>
          </a:xfrm>
        </p:spPr>
        <p:txBody>
          <a:bodyPr/>
          <a:lstStyle/>
          <a:p>
            <a:r>
              <a:rPr lang="en-US" sz="3200" dirty="0">
                <a:effectLst/>
                <a:latin typeface="+mn-lt"/>
                <a:ea typeface="Times New Roman" panose="02020603050405020304" pitchFamily="18" charset="0"/>
                <a:cs typeface="Aptos" panose="020B0004020202020204" pitchFamily="34" charset="0"/>
              </a:rPr>
              <a:t>When the Emergency Strikes</a:t>
            </a:r>
            <a:endParaRPr lang="en-US" sz="3200" dirty="0">
              <a:latin typeface="+mn-lt"/>
            </a:endParaRPr>
          </a:p>
        </p:txBody>
      </p:sp>
      <p:sp>
        <p:nvSpPr>
          <p:cNvPr id="3" name="Text Placeholder 2">
            <a:extLst>
              <a:ext uri="{FF2B5EF4-FFF2-40B4-BE49-F238E27FC236}">
                <a16:creationId xmlns:a16="http://schemas.microsoft.com/office/drawing/2014/main" id="{D69B9AAB-7902-26BE-7F0C-62272A1DDC61}"/>
              </a:ext>
            </a:extLst>
          </p:cNvPr>
          <p:cNvSpPr>
            <a:spLocks noGrp="1"/>
          </p:cNvSpPr>
          <p:nvPr>
            <p:ph type="body" sz="quarter" idx="12"/>
          </p:nvPr>
        </p:nvSpPr>
        <p:spPr>
          <a:xfrm>
            <a:off x="316194" y="852024"/>
            <a:ext cx="8545489" cy="4615523"/>
          </a:xfrm>
        </p:spPr>
        <p:txBody>
          <a:bodyPr>
            <a:noAutofit/>
          </a:bodyPr>
          <a:lstStyle/>
          <a:p>
            <a:pPr marR="0" lvl="0">
              <a:lnSpc>
                <a:spcPct val="107000"/>
              </a:lnSpc>
              <a:spcBef>
                <a:spcPts val="1200"/>
              </a:spcBef>
              <a:spcAft>
                <a:spcPts val="800"/>
              </a:spcAft>
            </a:pPr>
            <a:r>
              <a:rPr lang="en-US" sz="2400" b="1" dirty="0">
                <a:effectLst/>
                <a:latin typeface="Calibri" panose="020F0502020204030204" pitchFamily="34" charset="0"/>
                <a:ea typeface="MS Mincho" panose="02020609040205080304" pitchFamily="49" charset="-128"/>
                <a:cs typeface="Arial" panose="020B0604020202020204" pitchFamily="34" charset="0"/>
              </a:rPr>
              <a:t>Information to Members</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514350" marR="0" indent="-285750">
              <a:lnSpc>
                <a:spcPct val="115000"/>
              </a:lnSpc>
              <a:spcAft>
                <a:spcPts val="1000"/>
              </a:spcAft>
              <a:buFont typeface="Arial" panose="020B0604020202020204" pitchFamily="34" charset="0"/>
              <a:buChar char="•"/>
            </a:pPr>
            <a:r>
              <a:rPr lang="en-US" sz="2400" dirty="0">
                <a:effectLst/>
                <a:latin typeface="Calibri" panose="020F0502020204030204" pitchFamily="34" charset="0"/>
                <a:ea typeface="MS Mincho" panose="02020609040205080304" pitchFamily="49" charset="-128"/>
                <a:cs typeface="Arial" panose="020B0604020202020204" pitchFamily="34" charset="0"/>
              </a:rPr>
              <a:t>HPSJ has several methods to provide information to its Members during emergencies. HPSJ has its Call Center and can make additional resources available to Members in the Member Area of the HPSJ website.  </a:t>
            </a:r>
            <a:r>
              <a:rPr lang="en-US" sz="2400" dirty="0">
                <a:effectLst/>
                <a:latin typeface="Calibri" panose="020F0502020204030204" pitchFamily="34" charset="0"/>
                <a:ea typeface="MS Mincho" panose="02020609040205080304" pitchFamily="49" charset="-128"/>
                <a:cs typeface="Arial" panose="020B0604020202020204" pitchFamily="34" charset="0"/>
                <a:hlinkClick r:id="rId2"/>
              </a:rPr>
              <a:t>https://www.hpsj.com/members/</a:t>
            </a:r>
            <a:r>
              <a:rPr lang="en-US" sz="2400" dirty="0">
                <a:effectLst/>
                <a:latin typeface="Calibri" panose="020F0502020204030204" pitchFamily="34" charset="0"/>
                <a:ea typeface="MS Mincho" panose="02020609040205080304" pitchFamily="49" charset="-128"/>
                <a:cs typeface="Arial" panose="020B0604020202020204" pitchFamily="34" charset="0"/>
              </a:rPr>
              <a:t> </a:t>
            </a:r>
          </a:p>
          <a:p>
            <a:pPr marL="285750" indent="-285750">
              <a:lnSpc>
                <a:spcPct val="100000"/>
              </a:lnSpc>
              <a:spcAft>
                <a:spcPts val="800"/>
              </a:spcAft>
              <a:buFont typeface="Arial" panose="020B0604020202020204" pitchFamily="34" charset="0"/>
              <a:buChar char="•"/>
            </a:pPr>
            <a:endParaRPr lang="en-US" dirty="0">
              <a:effectLst/>
              <a:latin typeface="Calibri" panose="020F050202020403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527277928"/>
      </p:ext>
    </p:extLst>
  </p:cSld>
  <p:clrMapOvr>
    <a:masterClrMapping/>
  </p:clrMapOvr>
</p:sld>
</file>

<file path=ppt/theme/theme1.xml><?xml version="1.0" encoding="utf-8"?>
<a:theme xmlns:a="http://schemas.openxmlformats.org/drawingml/2006/main" name="1_Set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et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b93748-8531-49b4-9948-ac8d35e6d24a" xsi:nil="true"/>
    <lcf76f155ced4ddcb4097134ff3c332f xmlns="89c93416-b767-44d0-a14e-8b66314b776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82073BC71CB14FA0AE58E304BDAD2C" ma:contentTypeVersion="12" ma:contentTypeDescription="Create a new document." ma:contentTypeScope="" ma:versionID="621752d0d497cabd6bc5544745167d90">
  <xsd:schema xmlns:xsd="http://www.w3.org/2001/XMLSchema" xmlns:xs="http://www.w3.org/2001/XMLSchema" xmlns:p="http://schemas.microsoft.com/office/2006/metadata/properties" xmlns:ns2="89c93416-b767-44d0-a14e-8b66314b7762" xmlns:ns3="18b93748-8531-49b4-9948-ac8d35e6d24a" targetNamespace="http://schemas.microsoft.com/office/2006/metadata/properties" ma:root="true" ma:fieldsID="bdaccb267aeed97850debeefbd6e1b2b" ns2:_="" ns3:_="">
    <xsd:import namespace="89c93416-b767-44d0-a14e-8b66314b7762"/>
    <xsd:import namespace="18b93748-8531-49b4-9948-ac8d35e6d24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93416-b767-44d0-a14e-8b66314b7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0142ab8-4383-4632-ae24-e5a61fa649c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b93748-8531-49b4-9948-ac8d35e6d2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42f671e-eea3-4518-b95e-94f113f330bc}" ma:internalName="TaxCatchAll" ma:showField="CatchAllData" ma:web="18b93748-8531-49b4-9948-ac8d35e6d2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416B51-D6E3-4561-A03C-EDE85976AD34}">
  <ds:schemaRefs>
    <ds:schemaRef ds:uri="http://www.w3.org/XML/1998/namespace"/>
    <ds:schemaRef ds:uri="http://schemas.microsoft.com/office/2006/documentManagement/types"/>
    <ds:schemaRef ds:uri="18b93748-8531-49b4-9948-ac8d35e6d24a"/>
    <ds:schemaRef ds:uri="http://purl.org/dc/elements/1.1/"/>
    <ds:schemaRef ds:uri="89c93416-b767-44d0-a14e-8b66314b7762"/>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23F6DA6-A5EA-484B-92DC-D8E65F6C86F6}">
  <ds:schemaRefs>
    <ds:schemaRef ds:uri="http://schemas.microsoft.com/sharepoint/v3/contenttype/forms"/>
  </ds:schemaRefs>
</ds:datastoreItem>
</file>

<file path=customXml/itemProps3.xml><?xml version="1.0" encoding="utf-8"?>
<ds:datastoreItem xmlns:ds="http://schemas.openxmlformats.org/officeDocument/2006/customXml" ds:itemID="{37728D91-E31C-49F8-9A9A-F725860C5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93416-b767-44d0-a14e-8b66314b7762"/>
    <ds:schemaRef ds:uri="18b93748-8531-49b4-9948-ac8d35e6d2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e7c6639-57a3-4088-9ade-a0b0ff6f68ac}" enabled="0" method="" siteId="{4e7c6639-57a3-4088-9ade-a0b0ff6f68ac}" removed="1"/>
</clbl:labelList>
</file>

<file path=docProps/app.xml><?xml version="1.0" encoding="utf-8"?>
<Properties xmlns="http://schemas.openxmlformats.org/officeDocument/2006/extended-properties" xmlns:vt="http://schemas.openxmlformats.org/officeDocument/2006/docPropsVTypes">
  <TotalTime>11295</TotalTime>
  <Words>1463</Words>
  <Application>Microsoft Office PowerPoint</Application>
  <PresentationFormat>On-screen Show (4:3)</PresentationFormat>
  <Paragraphs>93</Paragraphs>
  <Slides>11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Century Gothic</vt:lpstr>
      <vt:lpstr>Symbol</vt:lpstr>
      <vt:lpstr>1_Set Blue</vt:lpstr>
      <vt:lpstr>2_Set 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Sessa</dc:creator>
  <cp:lastModifiedBy>J'neen Abramjian</cp:lastModifiedBy>
  <cp:revision>153</cp:revision>
  <cp:lastPrinted>2024-11-14T17:21:19Z</cp:lastPrinted>
  <dcterms:created xsi:type="dcterms:W3CDTF">2022-02-02T22:28:34Z</dcterms:created>
  <dcterms:modified xsi:type="dcterms:W3CDTF">2025-01-24T20:57:28Z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0x0101001A82073BC71CB14FA0AE58E304BDAD2C</vt:lpwstr>
  </property>
</Properties>
</file>